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2" r:id="rId4"/>
    <p:sldId id="258" r:id="rId5"/>
    <p:sldId id="261" r:id="rId6"/>
    <p:sldId id="260" r:id="rId7"/>
    <p:sldId id="259" r:id="rId8"/>
    <p:sldId id="263" r:id="rId9"/>
    <p:sldId id="264" r:id="rId10"/>
    <p:sldId id="268" r:id="rId11"/>
    <p:sldId id="265" r:id="rId12"/>
    <p:sldId id="266" r:id="rId13"/>
    <p:sldId id="267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1D8A84-51FF-414C-ACB3-B1B1B1B605EA}" v="86" dt="2019-10-24T08:29:55.1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71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er B Nørskov" userId="77dc80dbdf523e5e" providerId="LiveId" clId="{BE1D8A84-51FF-414C-ACB3-B1B1B1B605EA}"/>
    <pc:docChg chg="undo custSel mod addSld delSld modSld sldOrd">
      <pc:chgData name="Peter B Nørskov" userId="77dc80dbdf523e5e" providerId="LiveId" clId="{BE1D8A84-51FF-414C-ACB3-B1B1B1B605EA}" dt="2019-10-24T08:30:05.802" v="4408" actId="2696"/>
      <pc:docMkLst>
        <pc:docMk/>
      </pc:docMkLst>
      <pc:sldChg chg="addSp modSp add mod setBg">
        <pc:chgData name="Peter B Nørskov" userId="77dc80dbdf523e5e" providerId="LiveId" clId="{BE1D8A84-51FF-414C-ACB3-B1B1B1B605EA}" dt="2019-10-23T19:14:38.267" v="110" actId="1076"/>
        <pc:sldMkLst>
          <pc:docMk/>
          <pc:sldMk cId="4023426133" sldId="256"/>
        </pc:sldMkLst>
        <pc:spChg chg="mod">
          <ac:chgData name="Peter B Nørskov" userId="77dc80dbdf523e5e" providerId="LiveId" clId="{BE1D8A84-51FF-414C-ACB3-B1B1B1B605EA}" dt="2019-10-23T19:14:34.072" v="109" actId="1076"/>
          <ac:spMkLst>
            <pc:docMk/>
            <pc:sldMk cId="4023426133" sldId="256"/>
            <ac:spMk id="2" creationId="{5B67EFED-2B1C-4CB6-9B45-CCD005F12600}"/>
          </ac:spMkLst>
        </pc:spChg>
        <pc:spChg chg="mod">
          <ac:chgData name="Peter B Nørskov" userId="77dc80dbdf523e5e" providerId="LiveId" clId="{BE1D8A84-51FF-414C-ACB3-B1B1B1B605EA}" dt="2019-10-23T19:14:38.267" v="110" actId="1076"/>
          <ac:spMkLst>
            <pc:docMk/>
            <pc:sldMk cId="4023426133" sldId="256"/>
            <ac:spMk id="3" creationId="{EF0B45C0-2449-43E8-8CBC-1AB7D78C957D}"/>
          </ac:spMkLst>
        </pc:spChg>
        <pc:spChg chg="add">
          <ac:chgData name="Peter B Nørskov" userId="77dc80dbdf523e5e" providerId="LiveId" clId="{BE1D8A84-51FF-414C-ACB3-B1B1B1B605EA}" dt="2019-10-23T19:14:13.777" v="105" actId="26606"/>
          <ac:spMkLst>
            <pc:docMk/>
            <pc:sldMk cId="4023426133" sldId="256"/>
            <ac:spMk id="71" creationId="{5A7802B6-FF37-40CF-A7E2-6F2A0D9A91EF}"/>
          </ac:spMkLst>
        </pc:spChg>
        <pc:picChg chg="add mod">
          <ac:chgData name="Peter B Nørskov" userId="77dc80dbdf523e5e" providerId="LiveId" clId="{BE1D8A84-51FF-414C-ACB3-B1B1B1B605EA}" dt="2019-10-23T19:14:13.777" v="105" actId="26606"/>
          <ac:picMkLst>
            <pc:docMk/>
            <pc:sldMk cId="4023426133" sldId="256"/>
            <ac:picMk id="1026" creationId="{A7551F87-C071-40ED-8FDE-82CB3293CAE8}"/>
          </ac:picMkLst>
        </pc:picChg>
      </pc:sldChg>
      <pc:sldChg chg="addSp delSp modSp add mod setBg">
        <pc:chgData name="Peter B Nørskov" userId="77dc80dbdf523e5e" providerId="LiveId" clId="{BE1D8A84-51FF-414C-ACB3-B1B1B1B605EA}" dt="2019-10-23T20:53:47.359" v="2676" actId="27636"/>
        <pc:sldMkLst>
          <pc:docMk/>
          <pc:sldMk cId="2152092319" sldId="257"/>
        </pc:sldMkLst>
        <pc:spChg chg="mod">
          <ac:chgData name="Peter B Nørskov" userId="77dc80dbdf523e5e" providerId="LiveId" clId="{BE1D8A84-51FF-414C-ACB3-B1B1B1B605EA}" dt="2019-10-23T20:53:47.319" v="2675" actId="26606"/>
          <ac:spMkLst>
            <pc:docMk/>
            <pc:sldMk cId="2152092319" sldId="257"/>
            <ac:spMk id="2" creationId="{0842926A-C138-46AF-BDE8-481E577E1D7A}"/>
          </ac:spMkLst>
        </pc:spChg>
        <pc:spChg chg="mod ord">
          <ac:chgData name="Peter B Nørskov" userId="77dc80dbdf523e5e" providerId="LiveId" clId="{BE1D8A84-51FF-414C-ACB3-B1B1B1B605EA}" dt="2019-10-23T20:53:47.359" v="2676" actId="27636"/>
          <ac:spMkLst>
            <pc:docMk/>
            <pc:sldMk cId="2152092319" sldId="257"/>
            <ac:spMk id="3" creationId="{1CED6154-1322-47B4-A2F3-37B8387C7EAA}"/>
          </ac:spMkLst>
        </pc:spChg>
        <pc:spChg chg="add del">
          <ac:chgData name="Peter B Nørskov" userId="77dc80dbdf523e5e" providerId="LiveId" clId="{BE1D8A84-51FF-414C-ACB3-B1B1B1B605EA}" dt="2019-10-23T20:07:37.915" v="2433" actId="26606"/>
          <ac:spMkLst>
            <pc:docMk/>
            <pc:sldMk cId="2152092319" sldId="257"/>
            <ac:spMk id="10" creationId="{A65AC7D1-EAA9-48F5-B509-60A7F50BF703}"/>
          </ac:spMkLst>
        </pc:spChg>
        <pc:spChg chg="add del">
          <ac:chgData name="Peter B Nørskov" userId="77dc80dbdf523e5e" providerId="LiveId" clId="{BE1D8A84-51FF-414C-ACB3-B1B1B1B605EA}" dt="2019-10-23T20:07:37.915" v="2433" actId="26606"/>
          <ac:spMkLst>
            <pc:docMk/>
            <pc:sldMk cId="2152092319" sldId="257"/>
            <ac:spMk id="12" creationId="{D6320AF9-619A-4175-865B-5663E1AEF4C5}"/>
          </ac:spMkLst>
        </pc:spChg>
        <pc:spChg chg="add del">
          <ac:chgData name="Peter B Nørskov" userId="77dc80dbdf523e5e" providerId="LiveId" clId="{BE1D8A84-51FF-414C-ACB3-B1B1B1B605EA}" dt="2019-10-23T20:07:37.915" v="2433" actId="26606"/>
          <ac:spMkLst>
            <pc:docMk/>
            <pc:sldMk cId="2152092319" sldId="257"/>
            <ac:spMk id="18" creationId="{7E018740-5C2B-4A41-AC1A-7E68D1EC1954}"/>
          </ac:spMkLst>
        </pc:spChg>
        <pc:spChg chg="add del">
          <ac:chgData name="Peter B Nørskov" userId="77dc80dbdf523e5e" providerId="LiveId" clId="{BE1D8A84-51FF-414C-ACB3-B1B1B1B605EA}" dt="2019-10-23T20:07:37.915" v="2433" actId="26606"/>
          <ac:spMkLst>
            <pc:docMk/>
            <pc:sldMk cId="2152092319" sldId="257"/>
            <ac:spMk id="20" creationId="{166F75A4-C475-4941-8EE2-B80A06A2C1BB}"/>
          </ac:spMkLst>
        </pc:spChg>
        <pc:spChg chg="add del">
          <ac:chgData name="Peter B Nørskov" userId="77dc80dbdf523e5e" providerId="LiveId" clId="{BE1D8A84-51FF-414C-ACB3-B1B1B1B605EA}" dt="2019-10-23T20:07:37.915" v="2433" actId="26606"/>
          <ac:spMkLst>
            <pc:docMk/>
            <pc:sldMk cId="2152092319" sldId="257"/>
            <ac:spMk id="22" creationId="{A032553A-72E8-4B0D-8405-FF9771C9AF05}"/>
          </ac:spMkLst>
        </pc:spChg>
        <pc:spChg chg="add del">
          <ac:chgData name="Peter B Nørskov" userId="77dc80dbdf523e5e" providerId="LiveId" clId="{BE1D8A84-51FF-414C-ACB3-B1B1B1B605EA}" dt="2019-10-23T20:07:37.915" v="2433" actId="26606"/>
          <ac:spMkLst>
            <pc:docMk/>
            <pc:sldMk cId="2152092319" sldId="257"/>
            <ac:spMk id="24" creationId="{765800AC-C3B9-498E-87BC-29FAE4C76B21}"/>
          </ac:spMkLst>
        </pc:spChg>
        <pc:spChg chg="add del">
          <ac:chgData name="Peter B Nørskov" userId="77dc80dbdf523e5e" providerId="LiveId" clId="{BE1D8A84-51FF-414C-ACB3-B1B1B1B605EA}" dt="2019-10-23T20:07:37.915" v="2433" actId="26606"/>
          <ac:spMkLst>
            <pc:docMk/>
            <pc:sldMk cId="2152092319" sldId="257"/>
            <ac:spMk id="26" creationId="{1F9D6ACB-2FF4-49F9-978A-E0D5327FC635}"/>
          </ac:spMkLst>
        </pc:spChg>
        <pc:spChg chg="add del">
          <ac:chgData name="Peter B Nørskov" userId="77dc80dbdf523e5e" providerId="LiveId" clId="{BE1D8A84-51FF-414C-ACB3-B1B1B1B605EA}" dt="2019-10-23T20:07:37.915" v="2433" actId="26606"/>
          <ac:spMkLst>
            <pc:docMk/>
            <pc:sldMk cId="2152092319" sldId="257"/>
            <ac:spMk id="28" creationId="{A5EC319D-0FEA-4B95-A3EA-01E35672C95B}"/>
          </ac:spMkLst>
        </pc:spChg>
        <pc:picChg chg="add del mod ord">
          <ac:chgData name="Peter B Nørskov" userId="77dc80dbdf523e5e" providerId="LiveId" clId="{BE1D8A84-51FF-414C-ACB3-B1B1B1B605EA}" dt="2019-10-23T20:51:27.731" v="2660" actId="478"/>
          <ac:picMkLst>
            <pc:docMk/>
            <pc:sldMk cId="2152092319" sldId="257"/>
            <ac:picMk id="4" creationId="{1AC1D56A-4F9D-42B3-ADE7-560747F1EB25}"/>
          </ac:picMkLst>
        </pc:picChg>
        <pc:picChg chg="add mod ord">
          <ac:chgData name="Peter B Nørskov" userId="77dc80dbdf523e5e" providerId="LiveId" clId="{BE1D8A84-51FF-414C-ACB3-B1B1B1B605EA}" dt="2019-10-23T20:53:47.319" v="2675" actId="26606"/>
          <ac:picMkLst>
            <pc:docMk/>
            <pc:sldMk cId="2152092319" sldId="257"/>
            <ac:picMk id="5" creationId="{00012995-E69A-4BB1-BBC1-ACB0F9DD0800}"/>
          </ac:picMkLst>
        </pc:picChg>
        <pc:picChg chg="add del">
          <ac:chgData name="Peter B Nørskov" userId="77dc80dbdf523e5e" providerId="LiveId" clId="{BE1D8A84-51FF-414C-ACB3-B1B1B1B605EA}" dt="2019-10-23T19:37:34.525" v="804"/>
          <ac:picMkLst>
            <pc:docMk/>
            <pc:sldMk cId="2152092319" sldId="257"/>
            <ac:picMk id="2050" creationId="{EA772A5D-0A48-4EEA-875E-5CA24F6CABEA}"/>
          </ac:picMkLst>
        </pc:picChg>
        <pc:cxnChg chg="add del">
          <ac:chgData name="Peter B Nørskov" userId="77dc80dbdf523e5e" providerId="LiveId" clId="{BE1D8A84-51FF-414C-ACB3-B1B1B1B605EA}" dt="2019-10-23T20:07:37.915" v="2433" actId="26606"/>
          <ac:cxnSpMkLst>
            <pc:docMk/>
            <pc:sldMk cId="2152092319" sldId="257"/>
            <ac:cxnSpMk id="14" creationId="{063B6EC6-D752-4EE7-908B-F8F19E8C7FEA}"/>
          </ac:cxnSpMkLst>
        </pc:cxnChg>
        <pc:cxnChg chg="add del">
          <ac:chgData name="Peter B Nørskov" userId="77dc80dbdf523e5e" providerId="LiveId" clId="{BE1D8A84-51FF-414C-ACB3-B1B1B1B605EA}" dt="2019-10-23T20:07:37.915" v="2433" actId="26606"/>
          <ac:cxnSpMkLst>
            <pc:docMk/>
            <pc:sldMk cId="2152092319" sldId="257"/>
            <ac:cxnSpMk id="16" creationId="{EFECD4E8-AD3E-4228-82A2-9461958EA94D}"/>
          </ac:cxnSpMkLst>
        </pc:cxnChg>
      </pc:sldChg>
      <pc:sldChg chg="addSp delSp modSp add mod setBg">
        <pc:chgData name="Peter B Nørskov" userId="77dc80dbdf523e5e" providerId="LiveId" clId="{BE1D8A84-51FF-414C-ACB3-B1B1B1B605EA}" dt="2019-10-23T20:08:45.744" v="2454" actId="20577"/>
        <pc:sldMkLst>
          <pc:docMk/>
          <pc:sldMk cId="2697261540" sldId="258"/>
        </pc:sldMkLst>
        <pc:spChg chg="mod">
          <ac:chgData name="Peter B Nørskov" userId="77dc80dbdf523e5e" providerId="LiveId" clId="{BE1D8A84-51FF-414C-ACB3-B1B1B1B605EA}" dt="2019-10-23T20:08:18.133" v="2449" actId="26606"/>
          <ac:spMkLst>
            <pc:docMk/>
            <pc:sldMk cId="2697261540" sldId="258"/>
            <ac:spMk id="2" creationId="{FE39D458-050B-49C5-81E2-A7418D3812B6}"/>
          </ac:spMkLst>
        </pc:spChg>
        <pc:spChg chg="del mod">
          <ac:chgData name="Peter B Nørskov" userId="77dc80dbdf523e5e" providerId="LiveId" clId="{BE1D8A84-51FF-414C-ACB3-B1B1B1B605EA}" dt="2019-10-23T20:08:18.133" v="2449" actId="26606"/>
          <ac:spMkLst>
            <pc:docMk/>
            <pc:sldMk cId="2697261540" sldId="258"/>
            <ac:spMk id="3" creationId="{674D4287-EC38-4459-9694-311CC76FD8D7}"/>
          </ac:spMkLst>
        </pc:spChg>
        <pc:spChg chg="add">
          <ac:chgData name="Peter B Nørskov" userId="77dc80dbdf523e5e" providerId="LiveId" clId="{BE1D8A84-51FF-414C-ACB3-B1B1B1B605EA}" dt="2019-10-23T20:08:18.133" v="2449" actId="26606"/>
          <ac:spMkLst>
            <pc:docMk/>
            <pc:sldMk cId="2697261540" sldId="258"/>
            <ac:spMk id="10" creationId="{9F4444CE-BC8D-4D61-B303-4C05614E62AB}"/>
          </ac:spMkLst>
        </pc:spChg>
        <pc:spChg chg="add">
          <ac:chgData name="Peter B Nørskov" userId="77dc80dbdf523e5e" providerId="LiveId" clId="{BE1D8A84-51FF-414C-ACB3-B1B1B1B605EA}" dt="2019-10-23T20:08:18.133" v="2449" actId="26606"/>
          <ac:spMkLst>
            <pc:docMk/>
            <pc:sldMk cId="2697261540" sldId="258"/>
            <ac:spMk id="12" creationId="{73772B81-181F-48B7-8826-4D9686D15DF5}"/>
          </ac:spMkLst>
        </pc:spChg>
        <pc:spChg chg="add">
          <ac:chgData name="Peter B Nørskov" userId="77dc80dbdf523e5e" providerId="LiveId" clId="{BE1D8A84-51FF-414C-ACB3-B1B1B1B605EA}" dt="2019-10-23T20:08:18.133" v="2449" actId="26606"/>
          <ac:spMkLst>
            <pc:docMk/>
            <pc:sldMk cId="2697261540" sldId="258"/>
            <ac:spMk id="14" creationId="{B2205F6E-03C6-4E92-877C-E2482F6599AA}"/>
          </ac:spMkLst>
        </pc:spChg>
        <pc:graphicFrameChg chg="add mod">
          <ac:chgData name="Peter B Nørskov" userId="77dc80dbdf523e5e" providerId="LiveId" clId="{BE1D8A84-51FF-414C-ACB3-B1B1B1B605EA}" dt="2019-10-23T20:08:45.744" v="2454" actId="20577"/>
          <ac:graphicFrameMkLst>
            <pc:docMk/>
            <pc:sldMk cId="2697261540" sldId="258"/>
            <ac:graphicFrameMk id="5" creationId="{FC7429B9-45D0-45F5-AF8F-D7FDA0DE9F38}"/>
          </ac:graphicFrameMkLst>
        </pc:graphicFrameChg>
      </pc:sldChg>
      <pc:sldChg chg="addSp delSp modSp add ord">
        <pc:chgData name="Peter B Nørskov" userId="77dc80dbdf523e5e" providerId="LiveId" clId="{BE1D8A84-51FF-414C-ACB3-B1B1B1B605EA}" dt="2019-10-23T21:00:45.971" v="2678" actId="14100"/>
        <pc:sldMkLst>
          <pc:docMk/>
          <pc:sldMk cId="3924749018" sldId="259"/>
        </pc:sldMkLst>
        <pc:spChg chg="mod">
          <ac:chgData name="Peter B Nørskov" userId="77dc80dbdf523e5e" providerId="LiveId" clId="{BE1D8A84-51FF-414C-ACB3-B1B1B1B605EA}" dt="2019-10-23T19:38:40.442" v="883" actId="20577"/>
          <ac:spMkLst>
            <pc:docMk/>
            <pc:sldMk cId="3924749018" sldId="259"/>
            <ac:spMk id="2" creationId="{06735936-CC39-415D-AF36-B897FEEF6C19}"/>
          </ac:spMkLst>
        </pc:spChg>
        <pc:spChg chg="del mod">
          <ac:chgData name="Peter B Nørskov" userId="77dc80dbdf523e5e" providerId="LiveId" clId="{BE1D8A84-51FF-414C-ACB3-B1B1B1B605EA}" dt="2019-10-23T19:44:46.428" v="908"/>
          <ac:spMkLst>
            <pc:docMk/>
            <pc:sldMk cId="3924749018" sldId="259"/>
            <ac:spMk id="3" creationId="{12457B2C-3DA5-40FE-966A-39BC71175963}"/>
          </ac:spMkLst>
        </pc:spChg>
        <pc:picChg chg="add mod">
          <ac:chgData name="Peter B Nørskov" userId="77dc80dbdf523e5e" providerId="LiveId" clId="{BE1D8A84-51FF-414C-ACB3-B1B1B1B605EA}" dt="2019-10-23T21:00:45.971" v="2678" actId="14100"/>
          <ac:picMkLst>
            <pc:docMk/>
            <pc:sldMk cId="3924749018" sldId="259"/>
            <ac:picMk id="4" creationId="{2FFB22DA-871E-43D8-85A1-D456B757575A}"/>
          </ac:picMkLst>
        </pc:picChg>
      </pc:sldChg>
      <pc:sldChg chg="addSp delSp modSp add mod setBg setClrOvrMap">
        <pc:chgData name="Peter B Nørskov" userId="77dc80dbdf523e5e" providerId="LiveId" clId="{BE1D8A84-51FF-414C-ACB3-B1B1B1B605EA}" dt="2019-10-23T21:53:23.672" v="3948" actId="255"/>
        <pc:sldMkLst>
          <pc:docMk/>
          <pc:sldMk cId="1010994811" sldId="260"/>
        </pc:sldMkLst>
        <pc:spChg chg="mod ord">
          <ac:chgData name="Peter B Nørskov" userId="77dc80dbdf523e5e" providerId="LiveId" clId="{BE1D8A84-51FF-414C-ACB3-B1B1B1B605EA}" dt="2019-10-23T21:52:23.936" v="3938" actId="26606"/>
          <ac:spMkLst>
            <pc:docMk/>
            <pc:sldMk cId="1010994811" sldId="260"/>
            <ac:spMk id="2" creationId="{9D9CAE12-E491-448C-AD00-D7D5119EB08C}"/>
          </ac:spMkLst>
        </pc:spChg>
        <pc:spChg chg="mod ord">
          <ac:chgData name="Peter B Nørskov" userId="77dc80dbdf523e5e" providerId="LiveId" clId="{BE1D8A84-51FF-414C-ACB3-B1B1B1B605EA}" dt="2019-10-23T21:53:23.672" v="3948" actId="255"/>
          <ac:spMkLst>
            <pc:docMk/>
            <pc:sldMk cId="1010994811" sldId="260"/>
            <ac:spMk id="3" creationId="{9AD27CB4-E9C3-4F37-9B0E-06DEE9C227B8}"/>
          </ac:spMkLst>
        </pc:spChg>
        <pc:spChg chg="add del">
          <ac:chgData name="Peter B Nørskov" userId="77dc80dbdf523e5e" providerId="LiveId" clId="{BE1D8A84-51FF-414C-ACB3-B1B1B1B605EA}" dt="2019-10-23T20:14:43.588" v="2629" actId="26606"/>
          <ac:spMkLst>
            <pc:docMk/>
            <pc:sldMk cId="1010994811" sldId="260"/>
            <ac:spMk id="73" creationId="{46E2C1D0-2072-4664-9C67-3B12866F5B97}"/>
          </ac:spMkLst>
        </pc:spChg>
        <pc:spChg chg="add del">
          <ac:chgData name="Peter B Nørskov" userId="77dc80dbdf523e5e" providerId="LiveId" clId="{BE1D8A84-51FF-414C-ACB3-B1B1B1B605EA}" dt="2019-10-23T20:14:43.588" v="2629" actId="26606"/>
          <ac:spMkLst>
            <pc:docMk/>
            <pc:sldMk cId="1010994811" sldId="260"/>
            <ac:spMk id="75" creationId="{37FEB674-D811-4FFE-A878-29D0C0ED18D4}"/>
          </ac:spMkLst>
        </pc:spChg>
        <pc:spChg chg="add del">
          <ac:chgData name="Peter B Nørskov" userId="77dc80dbdf523e5e" providerId="LiveId" clId="{BE1D8A84-51FF-414C-ACB3-B1B1B1B605EA}" dt="2019-10-23T21:52:09.305" v="3925" actId="26606"/>
          <ac:spMkLst>
            <pc:docMk/>
            <pc:sldMk cId="1010994811" sldId="260"/>
            <ac:spMk id="84" creationId="{0663EB55-934F-42EF-80DE-098647DE7A01}"/>
          </ac:spMkLst>
        </pc:spChg>
        <pc:spChg chg="add del">
          <ac:chgData name="Peter B Nørskov" userId="77dc80dbdf523e5e" providerId="LiveId" clId="{BE1D8A84-51FF-414C-ACB3-B1B1B1B605EA}" dt="2019-10-23T20:14:45.268" v="2632" actId="26606"/>
          <ac:spMkLst>
            <pc:docMk/>
            <pc:sldMk cId="1010994811" sldId="260"/>
            <ac:spMk id="3078" creationId="{8267EEE4-6354-4F1C-9484-951F0EB92F1B}"/>
          </ac:spMkLst>
        </pc:spChg>
        <pc:spChg chg="add del">
          <ac:chgData name="Peter B Nørskov" userId="77dc80dbdf523e5e" providerId="LiveId" clId="{BE1D8A84-51FF-414C-ACB3-B1B1B1B605EA}" dt="2019-10-23T20:14:45.268" v="2632" actId="26606"/>
          <ac:spMkLst>
            <pc:docMk/>
            <pc:sldMk cId="1010994811" sldId="260"/>
            <ac:spMk id="3079" creationId="{0E5A83F9-E6B8-40BD-9C0D-9A6F15650742}"/>
          </ac:spMkLst>
        </pc:spChg>
        <pc:spChg chg="add del">
          <ac:chgData name="Peter B Nørskov" userId="77dc80dbdf523e5e" providerId="LiveId" clId="{BE1D8A84-51FF-414C-ACB3-B1B1B1B605EA}" dt="2019-10-23T20:14:46.125" v="2635" actId="26606"/>
          <ac:spMkLst>
            <pc:docMk/>
            <pc:sldMk cId="1010994811" sldId="260"/>
            <ac:spMk id="3081" creationId="{46E2C1D0-2072-4664-9C67-3B12866F5B97}"/>
          </ac:spMkLst>
        </pc:spChg>
        <pc:spChg chg="add del">
          <ac:chgData name="Peter B Nørskov" userId="77dc80dbdf523e5e" providerId="LiveId" clId="{BE1D8A84-51FF-414C-ACB3-B1B1B1B605EA}" dt="2019-10-23T20:14:46.125" v="2635" actId="26606"/>
          <ac:spMkLst>
            <pc:docMk/>
            <pc:sldMk cId="1010994811" sldId="260"/>
            <ac:spMk id="3082" creationId="{37FEB674-D811-4FFE-A878-29D0C0ED18D4}"/>
          </ac:spMkLst>
        </pc:spChg>
        <pc:spChg chg="add del">
          <ac:chgData name="Peter B Nørskov" userId="77dc80dbdf523e5e" providerId="LiveId" clId="{BE1D8A84-51FF-414C-ACB3-B1B1B1B605EA}" dt="2019-10-23T21:52:23.936" v="3938" actId="26606"/>
          <ac:spMkLst>
            <pc:docMk/>
            <pc:sldMk cId="1010994811" sldId="260"/>
            <ac:spMk id="3085" creationId="{0663EB55-934F-42EF-80DE-098647DE7A01}"/>
          </ac:spMkLst>
        </pc:spChg>
        <pc:spChg chg="add del">
          <ac:chgData name="Peter B Nørskov" userId="77dc80dbdf523e5e" providerId="LiveId" clId="{BE1D8A84-51FF-414C-ACB3-B1B1B1B605EA}" dt="2019-10-23T21:52:11.226" v="3928" actId="26606"/>
          <ac:spMkLst>
            <pc:docMk/>
            <pc:sldMk cId="1010994811" sldId="260"/>
            <ac:spMk id="3087" creationId="{B5B9F7B6-0E4A-4A5F-BBBA-73496FAE596C}"/>
          </ac:spMkLst>
        </pc:spChg>
        <pc:spChg chg="add del">
          <ac:chgData name="Peter B Nørskov" userId="77dc80dbdf523e5e" providerId="LiveId" clId="{BE1D8A84-51FF-414C-ACB3-B1B1B1B605EA}" dt="2019-10-23T21:52:11.226" v="3928" actId="26606"/>
          <ac:spMkLst>
            <pc:docMk/>
            <pc:sldMk cId="1010994811" sldId="260"/>
            <ac:spMk id="3088" creationId="{B51D13AF-6D7E-42A4-BF57-BFDF66E1FE51}"/>
          </ac:spMkLst>
        </pc:spChg>
        <pc:spChg chg="add del">
          <ac:chgData name="Peter B Nørskov" userId="77dc80dbdf523e5e" providerId="LiveId" clId="{BE1D8A84-51FF-414C-ACB3-B1B1B1B605EA}" dt="2019-10-23T21:52:16.255" v="3931" actId="26606"/>
          <ac:spMkLst>
            <pc:docMk/>
            <pc:sldMk cId="1010994811" sldId="260"/>
            <ac:spMk id="3091" creationId="{0663EB55-934F-42EF-80DE-098647DE7A01}"/>
          </ac:spMkLst>
        </pc:spChg>
        <pc:spChg chg="add del">
          <ac:chgData name="Peter B Nørskov" userId="77dc80dbdf523e5e" providerId="LiveId" clId="{BE1D8A84-51FF-414C-ACB3-B1B1B1B605EA}" dt="2019-10-23T21:52:20.488" v="3934" actId="26606"/>
          <ac:spMkLst>
            <pc:docMk/>
            <pc:sldMk cId="1010994811" sldId="260"/>
            <ac:spMk id="3093" creationId="{5212AA65-AC96-4A92-A0FD-EE0749BFFB00}"/>
          </ac:spMkLst>
        </pc:spChg>
        <pc:spChg chg="add del">
          <ac:chgData name="Peter B Nørskov" userId="77dc80dbdf523e5e" providerId="LiveId" clId="{BE1D8A84-51FF-414C-ACB3-B1B1B1B605EA}" dt="2019-10-23T21:52:23.923" v="3937" actId="26606"/>
          <ac:spMkLst>
            <pc:docMk/>
            <pc:sldMk cId="1010994811" sldId="260"/>
            <ac:spMk id="3096" creationId="{98EE4960-6ED7-49B4-BEEE-A96A0C83D9BC}"/>
          </ac:spMkLst>
        </pc:spChg>
        <pc:picChg chg="add mod ord">
          <ac:chgData name="Peter B Nørskov" userId="77dc80dbdf523e5e" providerId="LiveId" clId="{BE1D8A84-51FF-414C-ACB3-B1B1B1B605EA}" dt="2019-10-23T21:52:23.936" v="3938" actId="26606"/>
          <ac:picMkLst>
            <pc:docMk/>
            <pc:sldMk cId="1010994811" sldId="260"/>
            <ac:picMk id="3074" creationId="{AD8DDE97-08BE-45B4-AE71-C1FA1B837B83}"/>
          </ac:picMkLst>
        </pc:picChg>
        <pc:picChg chg="add mod ord">
          <ac:chgData name="Peter B Nørskov" userId="77dc80dbdf523e5e" providerId="LiveId" clId="{BE1D8A84-51FF-414C-ACB3-B1B1B1B605EA}" dt="2019-10-23T21:52:23.936" v="3938" actId="26606"/>
          <ac:picMkLst>
            <pc:docMk/>
            <pc:sldMk cId="1010994811" sldId="260"/>
            <ac:picMk id="3076" creationId="{5A6EA287-BFEE-40D7-B6EC-FDD05DD215BA}"/>
          </ac:picMkLst>
        </pc:picChg>
        <pc:cxnChg chg="add del">
          <ac:chgData name="Peter B Nørskov" userId="77dc80dbdf523e5e" providerId="LiveId" clId="{BE1D8A84-51FF-414C-ACB3-B1B1B1B605EA}" dt="2019-10-23T21:52:09.305" v="3925" actId="26606"/>
          <ac:cxnSpMkLst>
            <pc:docMk/>
            <pc:sldMk cId="1010994811" sldId="260"/>
            <ac:cxnSpMk id="82" creationId="{B31FD3CE-CE0A-4FD9-967C-4D340CA3788F}"/>
          </ac:cxnSpMkLst>
        </pc:cxnChg>
        <pc:cxnChg chg="add del">
          <ac:chgData name="Peter B Nørskov" userId="77dc80dbdf523e5e" providerId="LiveId" clId="{BE1D8A84-51FF-414C-ACB3-B1B1B1B605EA}" dt="2019-10-23T21:52:23.936" v="3938" actId="26606"/>
          <ac:cxnSpMkLst>
            <pc:docMk/>
            <pc:sldMk cId="1010994811" sldId="260"/>
            <ac:cxnSpMk id="3084" creationId="{B31FD3CE-CE0A-4FD9-967C-4D340CA3788F}"/>
          </ac:cxnSpMkLst>
        </pc:cxnChg>
        <pc:cxnChg chg="add del">
          <ac:chgData name="Peter B Nørskov" userId="77dc80dbdf523e5e" providerId="LiveId" clId="{BE1D8A84-51FF-414C-ACB3-B1B1B1B605EA}" dt="2019-10-23T21:52:16.255" v="3931" actId="26606"/>
          <ac:cxnSpMkLst>
            <pc:docMk/>
            <pc:sldMk cId="1010994811" sldId="260"/>
            <ac:cxnSpMk id="3090" creationId="{B31FD3CE-CE0A-4FD9-967C-4D340CA3788F}"/>
          </ac:cxnSpMkLst>
        </pc:cxnChg>
        <pc:cxnChg chg="add del">
          <ac:chgData name="Peter B Nørskov" userId="77dc80dbdf523e5e" providerId="LiveId" clId="{BE1D8A84-51FF-414C-ACB3-B1B1B1B605EA}" dt="2019-10-23T21:52:20.488" v="3934" actId="26606"/>
          <ac:cxnSpMkLst>
            <pc:docMk/>
            <pc:sldMk cId="1010994811" sldId="260"/>
            <ac:cxnSpMk id="3094" creationId="{38770F72-E528-4C5A-AE35-FC504F42AC88}"/>
          </ac:cxnSpMkLst>
        </pc:cxnChg>
      </pc:sldChg>
      <pc:sldChg chg="addSp modSp add mod ord setBg">
        <pc:chgData name="Peter B Nørskov" userId="77dc80dbdf523e5e" providerId="LiveId" clId="{BE1D8A84-51FF-414C-ACB3-B1B1B1B605EA}" dt="2019-10-23T20:48:13.396" v="2655" actId="26606"/>
        <pc:sldMkLst>
          <pc:docMk/>
          <pc:sldMk cId="1037799884" sldId="261"/>
        </pc:sldMkLst>
        <pc:spChg chg="mod">
          <ac:chgData name="Peter B Nørskov" userId="77dc80dbdf523e5e" providerId="LiveId" clId="{BE1D8A84-51FF-414C-ACB3-B1B1B1B605EA}" dt="2019-10-23T20:48:13.396" v="2655" actId="26606"/>
          <ac:spMkLst>
            <pc:docMk/>
            <pc:sldMk cId="1037799884" sldId="261"/>
            <ac:spMk id="2" creationId="{B0E770E8-9F71-4256-B2AB-8E30F0A6703C}"/>
          </ac:spMkLst>
        </pc:spChg>
        <pc:spChg chg="mod">
          <ac:chgData name="Peter B Nørskov" userId="77dc80dbdf523e5e" providerId="LiveId" clId="{BE1D8A84-51FF-414C-ACB3-B1B1B1B605EA}" dt="2019-10-23T20:48:13.396" v="2655" actId="26606"/>
          <ac:spMkLst>
            <pc:docMk/>
            <pc:sldMk cId="1037799884" sldId="261"/>
            <ac:spMk id="3" creationId="{C6D3933D-4F50-46F2-8A32-80A8922837BA}"/>
          </ac:spMkLst>
        </pc:spChg>
        <pc:cxnChg chg="add">
          <ac:chgData name="Peter B Nørskov" userId="77dc80dbdf523e5e" providerId="LiveId" clId="{BE1D8A84-51FF-414C-ACB3-B1B1B1B605EA}" dt="2019-10-23T20:48:13.396" v="2655" actId="26606"/>
          <ac:cxnSpMkLst>
            <pc:docMk/>
            <pc:sldMk cId="1037799884" sldId="261"/>
            <ac:cxnSpMk id="8" creationId="{0B5F7E3B-C5F1-40E0-A491-558BAFBC1127}"/>
          </ac:cxnSpMkLst>
        </pc:cxnChg>
      </pc:sldChg>
      <pc:sldChg chg="add del">
        <pc:chgData name="Peter B Nørskov" userId="77dc80dbdf523e5e" providerId="LiveId" clId="{BE1D8A84-51FF-414C-ACB3-B1B1B1B605EA}" dt="2019-10-23T20:01:56.221" v="1986" actId="2696"/>
        <pc:sldMkLst>
          <pc:docMk/>
          <pc:sldMk cId="1296666936" sldId="261"/>
        </pc:sldMkLst>
      </pc:sldChg>
      <pc:sldChg chg="addSp delSp modSp add mod setBg">
        <pc:chgData name="Peter B Nørskov" userId="77dc80dbdf523e5e" providerId="LiveId" clId="{BE1D8A84-51FF-414C-ACB3-B1B1B1B605EA}" dt="2019-10-23T20:53:26.527" v="2668" actId="14100"/>
        <pc:sldMkLst>
          <pc:docMk/>
          <pc:sldMk cId="2697589729" sldId="262"/>
        </pc:sldMkLst>
        <pc:spChg chg="mod">
          <ac:chgData name="Peter B Nørskov" userId="77dc80dbdf523e5e" providerId="LiveId" clId="{BE1D8A84-51FF-414C-ACB3-B1B1B1B605EA}" dt="2019-10-23T20:51:39.809" v="2662" actId="26606"/>
          <ac:spMkLst>
            <pc:docMk/>
            <pc:sldMk cId="2697589729" sldId="262"/>
            <ac:spMk id="2" creationId="{DDF8B35C-7CBF-41B9-AC07-722F60F903BB}"/>
          </ac:spMkLst>
        </pc:spChg>
        <pc:spChg chg="mod">
          <ac:chgData name="Peter B Nørskov" userId="77dc80dbdf523e5e" providerId="LiveId" clId="{BE1D8A84-51FF-414C-ACB3-B1B1B1B605EA}" dt="2019-10-23T20:51:39.809" v="2662" actId="26606"/>
          <ac:spMkLst>
            <pc:docMk/>
            <pc:sldMk cId="2697589729" sldId="262"/>
            <ac:spMk id="3" creationId="{BD08086F-C06A-486D-9817-C84518AC9F6B}"/>
          </ac:spMkLst>
        </pc:spChg>
        <pc:picChg chg="add del mod">
          <ac:chgData name="Peter B Nørskov" userId="77dc80dbdf523e5e" providerId="LiveId" clId="{BE1D8A84-51FF-414C-ACB3-B1B1B1B605EA}" dt="2019-10-23T20:51:54.808" v="2664" actId="478"/>
          <ac:picMkLst>
            <pc:docMk/>
            <pc:sldMk cId="2697589729" sldId="262"/>
            <ac:picMk id="4" creationId="{C638557C-E9AE-4401-B4E8-B7BFE7900494}"/>
          </ac:picMkLst>
        </pc:picChg>
        <pc:picChg chg="add mod">
          <ac:chgData name="Peter B Nørskov" userId="77dc80dbdf523e5e" providerId="LiveId" clId="{BE1D8A84-51FF-414C-ACB3-B1B1B1B605EA}" dt="2019-10-23T20:53:26.527" v="2668" actId="14100"/>
          <ac:picMkLst>
            <pc:docMk/>
            <pc:sldMk cId="2697589729" sldId="262"/>
            <ac:picMk id="5" creationId="{35FCC300-4A35-4B75-B660-4320696E61D9}"/>
          </ac:picMkLst>
        </pc:picChg>
      </pc:sldChg>
      <pc:sldChg chg="addSp modSp add mod setBg">
        <pc:chgData name="Peter B Nørskov" userId="77dc80dbdf523e5e" providerId="LiveId" clId="{BE1D8A84-51FF-414C-ACB3-B1B1B1B605EA}" dt="2019-10-24T07:48:14.418" v="3958" actId="20577"/>
        <pc:sldMkLst>
          <pc:docMk/>
          <pc:sldMk cId="3880883469" sldId="263"/>
        </pc:sldMkLst>
        <pc:spChg chg="mod">
          <ac:chgData name="Peter B Nørskov" userId="77dc80dbdf523e5e" providerId="LiveId" clId="{BE1D8A84-51FF-414C-ACB3-B1B1B1B605EA}" dt="2019-10-23T21:48:38.779" v="3786" actId="26606"/>
          <ac:spMkLst>
            <pc:docMk/>
            <pc:sldMk cId="3880883469" sldId="263"/>
            <ac:spMk id="2" creationId="{9FD239BD-3AC0-46B1-A71C-7D31DD8C6D48}"/>
          </ac:spMkLst>
        </pc:spChg>
        <pc:spChg chg="mod ord">
          <ac:chgData name="Peter B Nørskov" userId="77dc80dbdf523e5e" providerId="LiveId" clId="{BE1D8A84-51FF-414C-ACB3-B1B1B1B605EA}" dt="2019-10-24T07:48:14.418" v="3958" actId="20577"/>
          <ac:spMkLst>
            <pc:docMk/>
            <pc:sldMk cId="3880883469" sldId="263"/>
            <ac:spMk id="3" creationId="{E741ED56-05AC-4ED7-997B-E8354BF9D2A5}"/>
          </ac:spMkLst>
        </pc:spChg>
        <pc:spChg chg="add">
          <ac:chgData name="Peter B Nørskov" userId="77dc80dbdf523e5e" providerId="LiveId" clId="{BE1D8A84-51FF-414C-ACB3-B1B1B1B605EA}" dt="2019-10-23T21:48:38.779" v="3786" actId="26606"/>
          <ac:spMkLst>
            <pc:docMk/>
            <pc:sldMk cId="3880883469" sldId="263"/>
            <ac:spMk id="77" creationId="{E09C6EA1-A72F-431C-A81E-14B793A2884E}"/>
          </ac:spMkLst>
        </pc:spChg>
        <pc:spChg chg="add">
          <ac:chgData name="Peter B Nørskov" userId="77dc80dbdf523e5e" providerId="LiveId" clId="{BE1D8A84-51FF-414C-ACB3-B1B1B1B605EA}" dt="2019-10-23T21:48:38.779" v="3786" actId="26606"/>
          <ac:spMkLst>
            <pc:docMk/>
            <pc:sldMk cId="3880883469" sldId="263"/>
            <ac:spMk id="85" creationId="{56E4DBE8-15E2-4BA3-B171-C959C9CDF6BD}"/>
          </ac:spMkLst>
        </pc:spChg>
        <pc:picChg chg="add mod">
          <ac:chgData name="Peter B Nørskov" userId="77dc80dbdf523e5e" providerId="LiveId" clId="{BE1D8A84-51FF-414C-ACB3-B1B1B1B605EA}" dt="2019-10-23T21:48:38.779" v="3786" actId="26606"/>
          <ac:picMkLst>
            <pc:docMk/>
            <pc:sldMk cId="3880883469" sldId="263"/>
            <ac:picMk id="6146" creationId="{6485AB89-F5C8-4992-88AC-68200406D091}"/>
          </ac:picMkLst>
        </pc:picChg>
        <pc:picChg chg="add mod">
          <ac:chgData name="Peter B Nørskov" userId="77dc80dbdf523e5e" providerId="LiveId" clId="{BE1D8A84-51FF-414C-ACB3-B1B1B1B605EA}" dt="2019-10-23T21:48:38.779" v="3786" actId="26606"/>
          <ac:picMkLst>
            <pc:docMk/>
            <pc:sldMk cId="3880883469" sldId="263"/>
            <ac:picMk id="6148" creationId="{B5B6C362-67C1-4D79-9DA0-C78447D172C5}"/>
          </ac:picMkLst>
        </pc:picChg>
        <pc:picChg chg="add mod ord">
          <ac:chgData name="Peter B Nørskov" userId="77dc80dbdf523e5e" providerId="LiveId" clId="{BE1D8A84-51FF-414C-ACB3-B1B1B1B605EA}" dt="2019-10-23T21:48:38.779" v="3786" actId="26606"/>
          <ac:picMkLst>
            <pc:docMk/>
            <pc:sldMk cId="3880883469" sldId="263"/>
            <ac:picMk id="6150" creationId="{36D51C54-C3C2-4E9A-A1A6-EAF1FF85C661}"/>
          </ac:picMkLst>
        </pc:picChg>
        <pc:picChg chg="add mod">
          <ac:chgData name="Peter B Nørskov" userId="77dc80dbdf523e5e" providerId="LiveId" clId="{BE1D8A84-51FF-414C-ACB3-B1B1B1B605EA}" dt="2019-10-23T21:48:39.156" v="3787" actId="27636"/>
          <ac:picMkLst>
            <pc:docMk/>
            <pc:sldMk cId="3880883469" sldId="263"/>
            <ac:picMk id="6152" creationId="{87FF7A10-977B-4D78-BC42-1668DC2589FF}"/>
          </ac:picMkLst>
        </pc:picChg>
        <pc:cxnChg chg="add">
          <ac:chgData name="Peter B Nørskov" userId="77dc80dbdf523e5e" providerId="LiveId" clId="{BE1D8A84-51FF-414C-ACB3-B1B1B1B605EA}" dt="2019-10-23T21:48:38.779" v="3786" actId="26606"/>
          <ac:cxnSpMkLst>
            <pc:docMk/>
            <pc:sldMk cId="3880883469" sldId="263"/>
            <ac:cxnSpMk id="79" creationId="{F335CC31-F319-461D-9045-F34BF78A2FA3}"/>
          </ac:cxnSpMkLst>
        </pc:cxnChg>
        <pc:cxnChg chg="add">
          <ac:chgData name="Peter B Nørskov" userId="77dc80dbdf523e5e" providerId="LiveId" clId="{BE1D8A84-51FF-414C-ACB3-B1B1B1B605EA}" dt="2019-10-23T21:48:38.779" v="3786" actId="26606"/>
          <ac:cxnSpMkLst>
            <pc:docMk/>
            <pc:sldMk cId="3880883469" sldId="263"/>
            <ac:cxnSpMk id="81" creationId="{B7BCA152-E42A-42E3-8DE8-3C8B59DCB845}"/>
          </ac:cxnSpMkLst>
        </pc:cxnChg>
        <pc:cxnChg chg="add">
          <ac:chgData name="Peter B Nørskov" userId="77dc80dbdf523e5e" providerId="LiveId" clId="{BE1D8A84-51FF-414C-ACB3-B1B1B1B605EA}" dt="2019-10-23T21:48:38.779" v="3786" actId="26606"/>
          <ac:cxnSpMkLst>
            <pc:docMk/>
            <pc:sldMk cId="3880883469" sldId="263"/>
            <ac:cxnSpMk id="83" creationId="{041DA940-D863-420D-A3F8-9F997C09FA42}"/>
          </ac:cxnSpMkLst>
        </pc:cxnChg>
      </pc:sldChg>
      <pc:sldChg chg="addSp modSp add">
        <pc:chgData name="Peter B Nørskov" userId="77dc80dbdf523e5e" providerId="LiveId" clId="{BE1D8A84-51FF-414C-ACB3-B1B1B1B605EA}" dt="2019-10-24T07:49:36.664" v="3962" actId="20577"/>
        <pc:sldMkLst>
          <pc:docMk/>
          <pc:sldMk cId="3511086621" sldId="264"/>
        </pc:sldMkLst>
        <pc:spChg chg="mod">
          <ac:chgData name="Peter B Nørskov" userId="77dc80dbdf523e5e" providerId="LiveId" clId="{BE1D8A84-51FF-414C-ACB3-B1B1B1B605EA}" dt="2019-10-23T21:21:46.353" v="3709" actId="20577"/>
          <ac:spMkLst>
            <pc:docMk/>
            <pc:sldMk cId="3511086621" sldId="264"/>
            <ac:spMk id="2" creationId="{440926C9-059D-4C02-A99F-FD40358A1AE8}"/>
          </ac:spMkLst>
        </pc:spChg>
        <pc:spChg chg="mod">
          <ac:chgData name="Peter B Nørskov" userId="77dc80dbdf523e5e" providerId="LiveId" clId="{BE1D8A84-51FF-414C-ACB3-B1B1B1B605EA}" dt="2019-10-24T07:49:36.664" v="3962" actId="20577"/>
          <ac:spMkLst>
            <pc:docMk/>
            <pc:sldMk cId="3511086621" sldId="264"/>
            <ac:spMk id="3" creationId="{D1DD7540-8AB4-4E10-8FA2-02AA75DF2A79}"/>
          </ac:spMkLst>
        </pc:spChg>
        <pc:picChg chg="add mod">
          <ac:chgData name="Peter B Nørskov" userId="77dc80dbdf523e5e" providerId="LiveId" clId="{BE1D8A84-51FF-414C-ACB3-B1B1B1B605EA}" dt="2019-10-23T21:33:38.571" v="3720" actId="1076"/>
          <ac:picMkLst>
            <pc:docMk/>
            <pc:sldMk cId="3511086621" sldId="264"/>
            <ac:picMk id="4098" creationId="{14D5B0C5-CDE3-4C9D-8B39-BC1C7E966CAD}"/>
          </ac:picMkLst>
        </pc:picChg>
        <pc:picChg chg="add mod">
          <ac:chgData name="Peter B Nørskov" userId="77dc80dbdf523e5e" providerId="LiveId" clId="{BE1D8A84-51FF-414C-ACB3-B1B1B1B605EA}" dt="2019-10-23T21:33:58.420" v="3728" actId="1076"/>
          <ac:picMkLst>
            <pc:docMk/>
            <pc:sldMk cId="3511086621" sldId="264"/>
            <ac:picMk id="4100" creationId="{16701906-DBD7-409E-BA8F-5C1972950F10}"/>
          </ac:picMkLst>
        </pc:picChg>
        <pc:picChg chg="add mod">
          <ac:chgData name="Peter B Nørskov" userId="77dc80dbdf523e5e" providerId="LiveId" clId="{BE1D8A84-51FF-414C-ACB3-B1B1B1B605EA}" dt="2019-10-23T21:33:53.155" v="3727" actId="1076"/>
          <ac:picMkLst>
            <pc:docMk/>
            <pc:sldMk cId="3511086621" sldId="264"/>
            <ac:picMk id="4102" creationId="{C2066105-E9AC-4078-B21A-EDE96248E9DE}"/>
          </ac:picMkLst>
        </pc:picChg>
      </pc:sldChg>
      <pc:sldChg chg="addSp delSp modSp add mod setBg delAnim modAnim">
        <pc:chgData name="Peter B Nørskov" userId="77dc80dbdf523e5e" providerId="LiveId" clId="{BE1D8A84-51FF-414C-ACB3-B1B1B1B605EA}" dt="2019-10-24T08:21:02.364" v="4367" actId="26606"/>
        <pc:sldMkLst>
          <pc:docMk/>
          <pc:sldMk cId="1705224755" sldId="265"/>
        </pc:sldMkLst>
        <pc:spChg chg="mod ord">
          <ac:chgData name="Peter B Nørskov" userId="77dc80dbdf523e5e" providerId="LiveId" clId="{BE1D8A84-51FF-414C-ACB3-B1B1B1B605EA}" dt="2019-10-24T08:21:02.364" v="4367" actId="26606"/>
          <ac:spMkLst>
            <pc:docMk/>
            <pc:sldMk cId="1705224755" sldId="265"/>
            <ac:spMk id="2" creationId="{8376AF25-2FC2-4FC7-853D-7AD1FD7A3A74}"/>
          </ac:spMkLst>
        </pc:spChg>
        <pc:spChg chg="mod ord">
          <ac:chgData name="Peter B Nørskov" userId="77dc80dbdf523e5e" providerId="LiveId" clId="{BE1D8A84-51FF-414C-ACB3-B1B1B1B605EA}" dt="2019-10-24T08:21:02.364" v="4367" actId="26606"/>
          <ac:spMkLst>
            <pc:docMk/>
            <pc:sldMk cId="1705224755" sldId="265"/>
            <ac:spMk id="3" creationId="{7271109C-8663-49EC-A77E-DE9CEAC99E6E}"/>
          </ac:spMkLst>
        </pc:spChg>
        <pc:spChg chg="add del">
          <ac:chgData name="Peter B Nørskov" userId="77dc80dbdf523e5e" providerId="LiveId" clId="{BE1D8A84-51FF-414C-ACB3-B1B1B1B605EA}" dt="2019-10-24T08:20:56.931" v="4364" actId="26606"/>
          <ac:spMkLst>
            <pc:docMk/>
            <pc:sldMk cId="1705224755" sldId="265"/>
            <ac:spMk id="20" creationId="{0663EB55-934F-42EF-80DE-098647DE7A01}"/>
          </ac:spMkLst>
        </pc:spChg>
        <pc:spChg chg="add del">
          <ac:chgData name="Peter B Nørskov" userId="77dc80dbdf523e5e" providerId="LiveId" clId="{BE1D8A84-51FF-414C-ACB3-B1B1B1B605EA}" dt="2019-10-24T08:21:02.269" v="4366" actId="26606"/>
          <ac:spMkLst>
            <pc:docMk/>
            <pc:sldMk cId="1705224755" sldId="265"/>
            <ac:spMk id="22" creationId="{B5B9F7B6-0E4A-4A5F-BBBA-73496FAE596C}"/>
          </ac:spMkLst>
        </pc:spChg>
        <pc:spChg chg="add del">
          <ac:chgData name="Peter B Nørskov" userId="77dc80dbdf523e5e" providerId="LiveId" clId="{BE1D8A84-51FF-414C-ACB3-B1B1B1B605EA}" dt="2019-10-24T08:21:02.269" v="4366" actId="26606"/>
          <ac:spMkLst>
            <pc:docMk/>
            <pc:sldMk cId="1705224755" sldId="265"/>
            <ac:spMk id="23" creationId="{B51D13AF-6D7E-42A4-BF57-BFDF66E1FE51}"/>
          </ac:spMkLst>
        </pc:spChg>
        <pc:spChg chg="add">
          <ac:chgData name="Peter B Nørskov" userId="77dc80dbdf523e5e" providerId="LiveId" clId="{BE1D8A84-51FF-414C-ACB3-B1B1B1B605EA}" dt="2019-10-24T08:21:02.364" v="4367" actId="26606"/>
          <ac:spMkLst>
            <pc:docMk/>
            <pc:sldMk cId="1705224755" sldId="265"/>
            <ac:spMk id="25" creationId="{8267EEE4-6354-4F1C-9484-951F0EB92F1B}"/>
          </ac:spMkLst>
        </pc:spChg>
        <pc:spChg chg="add">
          <ac:chgData name="Peter B Nørskov" userId="77dc80dbdf523e5e" providerId="LiveId" clId="{BE1D8A84-51FF-414C-ACB3-B1B1B1B605EA}" dt="2019-10-24T08:21:02.364" v="4367" actId="26606"/>
          <ac:spMkLst>
            <pc:docMk/>
            <pc:sldMk cId="1705224755" sldId="265"/>
            <ac:spMk id="26" creationId="{0E5A83F9-E6B8-40BD-9C0D-9A6F15650742}"/>
          </ac:spMkLst>
        </pc:spChg>
        <pc:picChg chg="add del mod">
          <ac:chgData name="Peter B Nørskov" userId="77dc80dbdf523e5e" providerId="LiveId" clId="{BE1D8A84-51FF-414C-ACB3-B1B1B1B605EA}" dt="2019-10-24T08:06:01.115" v="4330" actId="478"/>
          <ac:picMkLst>
            <pc:docMk/>
            <pc:sldMk cId="1705224755" sldId="265"/>
            <ac:picMk id="4" creationId="{CDC76914-3958-4FF3-B94F-3808319A6BBF}"/>
          </ac:picMkLst>
        </pc:picChg>
        <pc:picChg chg="add del mod">
          <ac:chgData name="Peter B Nørskov" userId="77dc80dbdf523e5e" providerId="LiveId" clId="{BE1D8A84-51FF-414C-ACB3-B1B1B1B605EA}" dt="2019-10-24T08:17:51.355" v="4344" actId="478"/>
          <ac:picMkLst>
            <pc:docMk/>
            <pc:sldMk cId="1705224755" sldId="265"/>
            <ac:picMk id="5" creationId="{6CB69F5F-08F7-46C3-8534-439BB7529B74}"/>
          </ac:picMkLst>
        </pc:picChg>
        <pc:picChg chg="add del mod">
          <ac:chgData name="Peter B Nørskov" userId="77dc80dbdf523e5e" providerId="LiveId" clId="{BE1D8A84-51FF-414C-ACB3-B1B1B1B605EA}" dt="2019-10-24T08:17:51.355" v="4344" actId="478"/>
          <ac:picMkLst>
            <pc:docMk/>
            <pc:sldMk cId="1705224755" sldId="265"/>
            <ac:picMk id="7" creationId="{C9D9C926-6D01-40DB-AEEB-8436E78A0D15}"/>
          </ac:picMkLst>
        </pc:picChg>
        <pc:picChg chg="add del mod">
          <ac:chgData name="Peter B Nørskov" userId="77dc80dbdf523e5e" providerId="LiveId" clId="{BE1D8A84-51FF-414C-ACB3-B1B1B1B605EA}" dt="2019-10-24T08:18:37.837" v="4353" actId="478"/>
          <ac:picMkLst>
            <pc:docMk/>
            <pc:sldMk cId="1705224755" sldId="265"/>
            <ac:picMk id="9" creationId="{C80C3195-F499-4F19-A7C3-74F86EE0BF43}"/>
          </ac:picMkLst>
        </pc:picChg>
        <pc:picChg chg="add mod ord">
          <ac:chgData name="Peter B Nørskov" userId="77dc80dbdf523e5e" providerId="LiveId" clId="{BE1D8A84-51FF-414C-ACB3-B1B1B1B605EA}" dt="2019-10-24T08:21:02.364" v="4367" actId="26606"/>
          <ac:picMkLst>
            <pc:docMk/>
            <pc:sldMk cId="1705224755" sldId="265"/>
            <ac:picMk id="11" creationId="{D25D4CAB-50EF-4321-86E6-FADEB1925B45}"/>
          </ac:picMkLst>
        </pc:picChg>
        <pc:picChg chg="add mod">
          <ac:chgData name="Peter B Nørskov" userId="77dc80dbdf523e5e" providerId="LiveId" clId="{BE1D8A84-51FF-414C-ACB3-B1B1B1B605EA}" dt="2019-10-24T08:21:02.364" v="4367" actId="26606"/>
          <ac:picMkLst>
            <pc:docMk/>
            <pc:sldMk cId="1705224755" sldId="265"/>
            <ac:picMk id="13" creationId="{B2AA07CF-3342-4FD8-AB1F-F9171649E4C3}"/>
          </ac:picMkLst>
        </pc:picChg>
        <pc:picChg chg="add del">
          <ac:chgData name="Peter B Nørskov" userId="77dc80dbdf523e5e" providerId="LiveId" clId="{BE1D8A84-51FF-414C-ACB3-B1B1B1B605EA}" dt="2019-10-24T08:20:46.362" v="4362"/>
          <ac:picMkLst>
            <pc:docMk/>
            <pc:sldMk cId="1705224755" sldId="265"/>
            <ac:picMk id="14" creationId="{5E89651B-18B2-4889-9120-75BD490C6E3A}"/>
          </ac:picMkLst>
        </pc:picChg>
        <pc:cxnChg chg="add del">
          <ac:chgData name="Peter B Nørskov" userId="77dc80dbdf523e5e" providerId="LiveId" clId="{BE1D8A84-51FF-414C-ACB3-B1B1B1B605EA}" dt="2019-10-24T08:20:56.931" v="4364" actId="26606"/>
          <ac:cxnSpMkLst>
            <pc:docMk/>
            <pc:sldMk cId="1705224755" sldId="265"/>
            <ac:cxnSpMk id="18" creationId="{B31FD3CE-CE0A-4FD9-967C-4D340CA3788F}"/>
          </ac:cxnSpMkLst>
        </pc:cxnChg>
      </pc:sldChg>
      <pc:sldChg chg="addSp delSp modSp add modAnim">
        <pc:chgData name="Peter B Nørskov" userId="77dc80dbdf523e5e" providerId="LiveId" clId="{BE1D8A84-51FF-414C-ACB3-B1B1B1B605EA}" dt="2019-10-24T08:06:29.315" v="4337" actId="1076"/>
        <pc:sldMkLst>
          <pc:docMk/>
          <pc:sldMk cId="524457346" sldId="266"/>
        </pc:sldMkLst>
        <pc:spChg chg="del">
          <ac:chgData name="Peter B Nørskov" userId="77dc80dbdf523e5e" providerId="LiveId" clId="{BE1D8A84-51FF-414C-ACB3-B1B1B1B605EA}" dt="2019-10-24T08:06:14.080" v="4332"/>
          <ac:spMkLst>
            <pc:docMk/>
            <pc:sldMk cId="524457346" sldId="266"/>
            <ac:spMk id="3" creationId="{9CBE2A43-3895-4748-ABEC-25896593532D}"/>
          </ac:spMkLst>
        </pc:spChg>
        <pc:picChg chg="add mod">
          <ac:chgData name="Peter B Nørskov" userId="77dc80dbdf523e5e" providerId="LiveId" clId="{BE1D8A84-51FF-414C-ACB3-B1B1B1B605EA}" dt="2019-10-24T08:06:29.315" v="4337" actId="1076"/>
          <ac:picMkLst>
            <pc:docMk/>
            <pc:sldMk cId="524457346" sldId="266"/>
            <ac:picMk id="4" creationId="{5143684B-A1E2-4690-A433-7E1B18ADEF1D}"/>
          </ac:picMkLst>
        </pc:picChg>
      </pc:sldChg>
      <pc:sldChg chg="addSp modSp add mod setBg">
        <pc:chgData name="Peter B Nørskov" userId="77dc80dbdf523e5e" providerId="LiveId" clId="{BE1D8A84-51FF-414C-ACB3-B1B1B1B605EA}" dt="2019-10-24T08:26:48.254" v="4394" actId="26606"/>
        <pc:sldMkLst>
          <pc:docMk/>
          <pc:sldMk cId="2958562854" sldId="267"/>
        </pc:sldMkLst>
        <pc:spChg chg="mod">
          <ac:chgData name="Peter B Nørskov" userId="77dc80dbdf523e5e" providerId="LiveId" clId="{BE1D8A84-51FF-414C-ACB3-B1B1B1B605EA}" dt="2019-10-24T08:26:48.254" v="4394" actId="26606"/>
          <ac:spMkLst>
            <pc:docMk/>
            <pc:sldMk cId="2958562854" sldId="267"/>
            <ac:spMk id="2" creationId="{1167BF31-51E9-43F3-9A1A-EDED56326926}"/>
          </ac:spMkLst>
        </pc:spChg>
        <pc:spChg chg="mod">
          <ac:chgData name="Peter B Nørskov" userId="77dc80dbdf523e5e" providerId="LiveId" clId="{BE1D8A84-51FF-414C-ACB3-B1B1B1B605EA}" dt="2019-10-24T08:26:48.254" v="4394" actId="26606"/>
          <ac:spMkLst>
            <pc:docMk/>
            <pc:sldMk cId="2958562854" sldId="267"/>
            <ac:spMk id="3" creationId="{11DDEF01-7C39-4EDB-AE60-C160791B37BC}"/>
          </ac:spMkLst>
        </pc:spChg>
        <pc:spChg chg="add">
          <ac:chgData name="Peter B Nørskov" userId="77dc80dbdf523e5e" providerId="LiveId" clId="{BE1D8A84-51FF-414C-ACB3-B1B1B1B605EA}" dt="2019-10-24T08:26:48.254" v="4394" actId="26606"/>
          <ac:spMkLst>
            <pc:docMk/>
            <pc:sldMk cId="2958562854" sldId="267"/>
            <ac:spMk id="13" creationId="{3F088236-D655-4F88-B238-E16762358025}"/>
          </ac:spMkLst>
        </pc:spChg>
        <pc:spChg chg="add">
          <ac:chgData name="Peter B Nørskov" userId="77dc80dbdf523e5e" providerId="LiveId" clId="{BE1D8A84-51FF-414C-ACB3-B1B1B1B605EA}" dt="2019-10-24T08:26:48.254" v="4394" actId="26606"/>
          <ac:spMkLst>
            <pc:docMk/>
            <pc:sldMk cId="2958562854" sldId="267"/>
            <ac:spMk id="15" creationId="{3DAC0C92-199E-475C-9390-119A9B027276}"/>
          </ac:spMkLst>
        </pc:spChg>
        <pc:spChg chg="add">
          <ac:chgData name="Peter B Nørskov" userId="77dc80dbdf523e5e" providerId="LiveId" clId="{BE1D8A84-51FF-414C-ACB3-B1B1B1B605EA}" dt="2019-10-24T08:26:48.254" v="4394" actId="26606"/>
          <ac:spMkLst>
            <pc:docMk/>
            <pc:sldMk cId="2958562854" sldId="267"/>
            <ac:spMk id="17" creationId="{C4CFB339-0ED8-4FE2-9EF1-6D1375B8499B}"/>
          </ac:spMkLst>
        </pc:spChg>
        <pc:spChg chg="add">
          <ac:chgData name="Peter B Nørskov" userId="77dc80dbdf523e5e" providerId="LiveId" clId="{BE1D8A84-51FF-414C-ACB3-B1B1B1B605EA}" dt="2019-10-24T08:26:48.254" v="4394" actId="26606"/>
          <ac:spMkLst>
            <pc:docMk/>
            <pc:sldMk cId="2958562854" sldId="267"/>
            <ac:spMk id="19" creationId="{31896C80-2069-4431-9C19-83B913734490}"/>
          </ac:spMkLst>
        </pc:spChg>
        <pc:spChg chg="add">
          <ac:chgData name="Peter B Nørskov" userId="77dc80dbdf523e5e" providerId="LiveId" clId="{BE1D8A84-51FF-414C-ACB3-B1B1B1B605EA}" dt="2019-10-24T08:26:48.254" v="4394" actId="26606"/>
          <ac:spMkLst>
            <pc:docMk/>
            <pc:sldMk cId="2958562854" sldId="267"/>
            <ac:spMk id="21" creationId="{BF120A21-0841-4823-B0C4-28AEBCEF9B78}"/>
          </ac:spMkLst>
        </pc:spChg>
        <pc:spChg chg="add">
          <ac:chgData name="Peter B Nørskov" userId="77dc80dbdf523e5e" providerId="LiveId" clId="{BE1D8A84-51FF-414C-ACB3-B1B1B1B605EA}" dt="2019-10-24T08:26:48.254" v="4394" actId="26606"/>
          <ac:spMkLst>
            <pc:docMk/>
            <pc:sldMk cId="2958562854" sldId="267"/>
            <ac:spMk id="23" creationId="{DBB05BAE-BBD3-4289-899F-A6851503C6B0}"/>
          </ac:spMkLst>
        </pc:spChg>
        <pc:spChg chg="add">
          <ac:chgData name="Peter B Nørskov" userId="77dc80dbdf523e5e" providerId="LiveId" clId="{BE1D8A84-51FF-414C-ACB3-B1B1B1B605EA}" dt="2019-10-24T08:26:48.254" v="4394" actId="26606"/>
          <ac:spMkLst>
            <pc:docMk/>
            <pc:sldMk cId="2958562854" sldId="267"/>
            <ac:spMk id="25" creationId="{9874D11C-36F5-4BBE-A490-019A54E953B0}"/>
          </ac:spMkLst>
        </pc:spChg>
        <pc:picChg chg="add mod ord">
          <ac:chgData name="Peter B Nørskov" userId="77dc80dbdf523e5e" providerId="LiveId" clId="{BE1D8A84-51FF-414C-ACB3-B1B1B1B605EA}" dt="2019-10-24T08:26:48.254" v="4394" actId="26606"/>
          <ac:picMkLst>
            <pc:docMk/>
            <pc:sldMk cId="2958562854" sldId="267"/>
            <ac:picMk id="4" creationId="{A72EB172-464B-4F9D-99DC-86D9309DA70C}"/>
          </ac:picMkLst>
        </pc:picChg>
        <pc:cxnChg chg="add">
          <ac:chgData name="Peter B Nørskov" userId="77dc80dbdf523e5e" providerId="LiveId" clId="{BE1D8A84-51FF-414C-ACB3-B1B1B1B605EA}" dt="2019-10-24T08:26:48.254" v="4394" actId="26606"/>
          <ac:cxnSpMkLst>
            <pc:docMk/>
            <pc:sldMk cId="2958562854" sldId="267"/>
            <ac:cxnSpMk id="9" creationId="{64FA5DFF-7FE6-4855-84E6-DFA78EE978BD}"/>
          </ac:cxnSpMkLst>
        </pc:cxnChg>
        <pc:cxnChg chg="add">
          <ac:chgData name="Peter B Nørskov" userId="77dc80dbdf523e5e" providerId="LiveId" clId="{BE1D8A84-51FF-414C-ACB3-B1B1B1B605EA}" dt="2019-10-24T08:26:48.254" v="4394" actId="26606"/>
          <ac:cxnSpMkLst>
            <pc:docMk/>
            <pc:sldMk cId="2958562854" sldId="267"/>
            <ac:cxnSpMk id="11" creationId="{2AFD8CBA-54A3-4363-991B-B9C631BBFA74}"/>
          </ac:cxnSpMkLst>
        </pc:cxnChg>
      </pc:sldChg>
      <pc:sldChg chg="modSp add del ord">
        <pc:chgData name="Peter B Nørskov" userId="77dc80dbdf523e5e" providerId="LiveId" clId="{BE1D8A84-51FF-414C-ACB3-B1B1B1B605EA}" dt="2019-10-24T08:30:05.802" v="4408" actId="2696"/>
        <pc:sldMkLst>
          <pc:docMk/>
          <pc:sldMk cId="4010070427" sldId="268"/>
        </pc:sldMkLst>
        <pc:spChg chg="mod">
          <ac:chgData name="Peter B Nørskov" userId="77dc80dbdf523e5e" providerId="LiveId" clId="{BE1D8A84-51FF-414C-ACB3-B1B1B1B605EA}" dt="2019-10-24T08:29:58.975" v="4407" actId="20577"/>
          <ac:spMkLst>
            <pc:docMk/>
            <pc:sldMk cId="4010070427" sldId="268"/>
            <ac:spMk id="2" creationId="{55AB7261-AF39-4EAD-B359-FDB9F42527FB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4" Type="http://schemas.openxmlformats.org/officeDocument/2006/relationships/image" Target="../media/image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4" Type="http://schemas.openxmlformats.org/officeDocument/2006/relationships/image" Target="../media/image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08D495-3A06-499B-BA59-2D8B820672EE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1AF4A7E0-38AB-4230-99C1-C85161B298AD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da-DK"/>
            <a:t>Beder</a:t>
          </a:r>
          <a:endParaRPr lang="en-US"/>
        </a:p>
      </dgm:t>
    </dgm:pt>
    <dgm:pt modelId="{4C0BBED7-57A9-402C-83C6-BF4D333FD4DD}" type="parTrans" cxnId="{62CB807B-ED7D-46C4-9237-916AAA707E70}">
      <dgm:prSet/>
      <dgm:spPr/>
      <dgm:t>
        <a:bodyPr/>
        <a:lstStyle/>
        <a:p>
          <a:endParaRPr lang="en-US"/>
        </a:p>
      </dgm:t>
    </dgm:pt>
    <dgm:pt modelId="{BCFEDFFE-FAC5-40C1-B355-2CD4CC9A90D4}" type="sibTrans" cxnId="{62CB807B-ED7D-46C4-9237-916AAA707E70}">
      <dgm:prSet/>
      <dgm:spPr/>
      <dgm:t>
        <a:bodyPr/>
        <a:lstStyle/>
        <a:p>
          <a:endParaRPr lang="en-US"/>
        </a:p>
      </dgm:t>
    </dgm:pt>
    <dgm:pt modelId="{2E408DA5-EDE5-400D-9A21-8A272AEF1FD7}">
      <dgm:prSet/>
      <dgm:spPr/>
      <dgm:t>
        <a:bodyPr/>
        <a:lstStyle/>
        <a:p>
          <a:pPr>
            <a:lnSpc>
              <a:spcPct val="100000"/>
            </a:lnSpc>
          </a:pPr>
          <a:r>
            <a:rPr lang="da-DK" dirty="0" err="1"/>
            <a:t>Landscaping</a:t>
          </a:r>
          <a:endParaRPr lang="en-US" dirty="0"/>
        </a:p>
      </dgm:t>
    </dgm:pt>
    <dgm:pt modelId="{9E994EA7-C952-44DE-8377-C403D56A68DB}" type="parTrans" cxnId="{9A760CF7-C3FA-41CF-906A-73E5245FEEBB}">
      <dgm:prSet/>
      <dgm:spPr/>
      <dgm:t>
        <a:bodyPr/>
        <a:lstStyle/>
        <a:p>
          <a:endParaRPr lang="en-US"/>
        </a:p>
      </dgm:t>
    </dgm:pt>
    <dgm:pt modelId="{1206266C-23A0-42B1-8089-FE1398B92943}" type="sibTrans" cxnId="{9A760CF7-C3FA-41CF-906A-73E5245FEEBB}">
      <dgm:prSet/>
      <dgm:spPr/>
      <dgm:t>
        <a:bodyPr/>
        <a:lstStyle/>
        <a:p>
          <a:endParaRPr lang="en-US"/>
        </a:p>
      </dgm:t>
    </dgm:pt>
    <dgm:pt modelId="{61006B7B-3B28-4E7E-9F9E-3437EAE631A6}">
      <dgm:prSet/>
      <dgm:spPr/>
      <dgm:t>
        <a:bodyPr/>
        <a:lstStyle/>
        <a:p>
          <a:pPr>
            <a:lnSpc>
              <a:spcPct val="100000"/>
            </a:lnSpc>
          </a:pPr>
          <a:r>
            <a:rPr lang="da-DK"/>
            <a:t>Gardening</a:t>
          </a:r>
          <a:endParaRPr lang="en-US"/>
        </a:p>
      </dgm:t>
    </dgm:pt>
    <dgm:pt modelId="{30AC8740-CFF8-4692-8D0E-AB0FB85E0419}" type="parTrans" cxnId="{8402F5E5-7F58-43E8-8AE3-1A81FF338045}">
      <dgm:prSet/>
      <dgm:spPr/>
      <dgm:t>
        <a:bodyPr/>
        <a:lstStyle/>
        <a:p>
          <a:endParaRPr lang="en-US"/>
        </a:p>
      </dgm:t>
    </dgm:pt>
    <dgm:pt modelId="{AD08141D-7D12-4007-8FBB-311EAD2696BB}" type="sibTrans" cxnId="{8402F5E5-7F58-43E8-8AE3-1A81FF338045}">
      <dgm:prSet/>
      <dgm:spPr/>
      <dgm:t>
        <a:bodyPr/>
        <a:lstStyle/>
        <a:p>
          <a:endParaRPr lang="en-US"/>
        </a:p>
      </dgm:t>
    </dgm:pt>
    <dgm:pt modelId="{29B03163-5C2A-4159-850F-9EF79D3D1BFE}">
      <dgm:prSet/>
      <dgm:spPr/>
      <dgm:t>
        <a:bodyPr/>
        <a:lstStyle/>
        <a:p>
          <a:pPr>
            <a:lnSpc>
              <a:spcPct val="100000"/>
            </a:lnSpc>
          </a:pPr>
          <a:r>
            <a:rPr lang="da-DK"/>
            <a:t>Floristy</a:t>
          </a:r>
          <a:endParaRPr lang="en-US"/>
        </a:p>
      </dgm:t>
    </dgm:pt>
    <dgm:pt modelId="{82612441-5590-455B-BF10-AE19814F513B}" type="parTrans" cxnId="{32A08AF4-2C71-4172-9D44-FD5231EE822F}">
      <dgm:prSet/>
      <dgm:spPr/>
      <dgm:t>
        <a:bodyPr/>
        <a:lstStyle/>
        <a:p>
          <a:endParaRPr lang="en-US"/>
        </a:p>
      </dgm:t>
    </dgm:pt>
    <dgm:pt modelId="{789EDBA9-F1CE-4EA4-BB30-5FEE6C78718A}" type="sibTrans" cxnId="{32A08AF4-2C71-4172-9D44-FD5231EE822F}">
      <dgm:prSet/>
      <dgm:spPr/>
      <dgm:t>
        <a:bodyPr/>
        <a:lstStyle/>
        <a:p>
          <a:endParaRPr lang="en-US"/>
        </a:p>
      </dgm:t>
    </dgm:pt>
    <dgm:pt modelId="{D1BB58F3-8DB4-4FD5-9EF1-62EBF0A5A778}">
      <dgm:prSet/>
      <dgm:spPr/>
      <dgm:t>
        <a:bodyPr/>
        <a:lstStyle/>
        <a:p>
          <a:pPr>
            <a:lnSpc>
              <a:spcPct val="100000"/>
            </a:lnSpc>
          </a:pPr>
          <a:r>
            <a:rPr lang="da-DK"/>
            <a:t>Foresting</a:t>
          </a:r>
          <a:endParaRPr lang="en-US"/>
        </a:p>
      </dgm:t>
    </dgm:pt>
    <dgm:pt modelId="{EC7C4D9B-CD86-45E3-9962-7C942B3632FC}" type="parTrans" cxnId="{AA148CC6-9077-4E8F-B0D8-577978126B77}">
      <dgm:prSet/>
      <dgm:spPr/>
      <dgm:t>
        <a:bodyPr/>
        <a:lstStyle/>
        <a:p>
          <a:endParaRPr lang="en-US"/>
        </a:p>
      </dgm:t>
    </dgm:pt>
    <dgm:pt modelId="{637C851B-EBA9-456D-84F6-77CF1BDD358D}" type="sibTrans" cxnId="{AA148CC6-9077-4E8F-B0D8-577978126B77}">
      <dgm:prSet/>
      <dgm:spPr/>
      <dgm:t>
        <a:bodyPr/>
        <a:lstStyle/>
        <a:p>
          <a:endParaRPr lang="en-US"/>
        </a:p>
      </dgm:t>
    </dgm:pt>
    <dgm:pt modelId="{E0B13B7D-BC51-4367-B251-7235FD870786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da-DK"/>
            <a:t>Bredballegaard</a:t>
          </a:r>
          <a:endParaRPr lang="en-US"/>
        </a:p>
      </dgm:t>
    </dgm:pt>
    <dgm:pt modelId="{1A9CB0A7-B2B5-4D82-A4B0-0D9E03FA9AEB}" type="parTrans" cxnId="{C6CA376E-DA41-4B3D-A3A5-50321751BEDB}">
      <dgm:prSet/>
      <dgm:spPr/>
      <dgm:t>
        <a:bodyPr/>
        <a:lstStyle/>
        <a:p>
          <a:endParaRPr lang="en-US"/>
        </a:p>
      </dgm:t>
    </dgm:pt>
    <dgm:pt modelId="{9A4F3636-34AC-45C8-A923-A450D0E28D33}" type="sibTrans" cxnId="{C6CA376E-DA41-4B3D-A3A5-50321751BEDB}">
      <dgm:prSet/>
      <dgm:spPr/>
      <dgm:t>
        <a:bodyPr/>
        <a:lstStyle/>
        <a:p>
          <a:endParaRPr lang="en-US"/>
        </a:p>
      </dgm:t>
    </dgm:pt>
    <dgm:pt modelId="{B24843D3-9B64-4D73-ACA3-87EDE8D81DFA}">
      <dgm:prSet/>
      <dgm:spPr/>
      <dgm:t>
        <a:bodyPr/>
        <a:lstStyle/>
        <a:p>
          <a:pPr>
            <a:lnSpc>
              <a:spcPct val="100000"/>
            </a:lnSpc>
          </a:pPr>
          <a:r>
            <a:rPr lang="da-DK"/>
            <a:t>Farm machinery</a:t>
          </a:r>
          <a:endParaRPr lang="en-US"/>
        </a:p>
      </dgm:t>
    </dgm:pt>
    <dgm:pt modelId="{7506D03A-BE12-4ACD-9F96-982F7BEA9D9B}" type="parTrans" cxnId="{CE0439E2-AA13-4E48-AD2E-35F039E157A3}">
      <dgm:prSet/>
      <dgm:spPr/>
      <dgm:t>
        <a:bodyPr/>
        <a:lstStyle/>
        <a:p>
          <a:endParaRPr lang="en-US"/>
        </a:p>
      </dgm:t>
    </dgm:pt>
    <dgm:pt modelId="{AC3F320E-1E25-404D-A469-5FD31211B19B}" type="sibTrans" cxnId="{CE0439E2-AA13-4E48-AD2E-35F039E157A3}">
      <dgm:prSet/>
      <dgm:spPr/>
      <dgm:t>
        <a:bodyPr/>
        <a:lstStyle/>
        <a:p>
          <a:endParaRPr lang="en-US"/>
        </a:p>
      </dgm:t>
    </dgm:pt>
    <dgm:pt modelId="{EC285BE2-3BAE-4760-AF37-519C52FB1006}">
      <dgm:prSet/>
      <dgm:spPr/>
      <dgm:t>
        <a:bodyPr/>
        <a:lstStyle/>
        <a:p>
          <a:pPr>
            <a:lnSpc>
              <a:spcPct val="100000"/>
            </a:lnSpc>
          </a:pPr>
          <a:r>
            <a:rPr lang="da-DK"/>
            <a:t>Animal care</a:t>
          </a:r>
          <a:endParaRPr lang="en-US"/>
        </a:p>
      </dgm:t>
    </dgm:pt>
    <dgm:pt modelId="{AF3441DB-BD42-4B3E-BAF2-0050E9F29498}" type="parTrans" cxnId="{A3051EF1-3ABB-4F48-B4C4-8E14D38FED91}">
      <dgm:prSet/>
      <dgm:spPr/>
      <dgm:t>
        <a:bodyPr/>
        <a:lstStyle/>
        <a:p>
          <a:endParaRPr lang="en-US"/>
        </a:p>
      </dgm:t>
    </dgm:pt>
    <dgm:pt modelId="{79C37155-39ED-4FA2-8315-F9D5717262EF}" type="sibTrans" cxnId="{A3051EF1-3ABB-4F48-B4C4-8E14D38FED91}">
      <dgm:prSet/>
      <dgm:spPr/>
      <dgm:t>
        <a:bodyPr/>
        <a:lstStyle/>
        <a:p>
          <a:endParaRPr lang="en-US"/>
        </a:p>
      </dgm:t>
    </dgm:pt>
    <dgm:pt modelId="{10531BFE-6583-4C71-A441-411B489D76A6}">
      <dgm:prSet/>
      <dgm:spPr/>
      <dgm:t>
        <a:bodyPr/>
        <a:lstStyle/>
        <a:p>
          <a:pPr>
            <a:lnSpc>
              <a:spcPct val="100000"/>
            </a:lnSpc>
          </a:pPr>
          <a:r>
            <a:rPr lang="da-DK"/>
            <a:t>Nursery</a:t>
          </a:r>
          <a:endParaRPr lang="en-US"/>
        </a:p>
      </dgm:t>
    </dgm:pt>
    <dgm:pt modelId="{F9CEB1DC-EE5E-483F-8F42-775E86DC4918}" type="parTrans" cxnId="{4CEF3A86-30C9-4B28-9331-C084AECEA8DB}">
      <dgm:prSet/>
      <dgm:spPr/>
      <dgm:t>
        <a:bodyPr/>
        <a:lstStyle/>
        <a:p>
          <a:endParaRPr lang="en-US"/>
        </a:p>
      </dgm:t>
    </dgm:pt>
    <dgm:pt modelId="{8FAECEF6-74C9-4A1B-B2EF-E14C14B155F5}" type="sibTrans" cxnId="{4CEF3A86-30C9-4B28-9331-C084AECEA8DB}">
      <dgm:prSet/>
      <dgm:spPr/>
      <dgm:t>
        <a:bodyPr/>
        <a:lstStyle/>
        <a:p>
          <a:endParaRPr lang="en-US"/>
        </a:p>
      </dgm:t>
    </dgm:pt>
    <dgm:pt modelId="{99BFD820-6CA8-412F-94B0-AD1D9C6683D3}" type="pres">
      <dgm:prSet presAssocID="{CB08D495-3A06-499B-BA59-2D8B820672EE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a-DK"/>
        </a:p>
      </dgm:t>
    </dgm:pt>
    <dgm:pt modelId="{5854B3C0-471C-4E51-996B-E4247C959EB2}" type="pres">
      <dgm:prSet presAssocID="{1AF4A7E0-38AB-4230-99C1-C85161B298AD}" presName="compNode" presStyleCnt="0"/>
      <dgm:spPr/>
    </dgm:pt>
    <dgm:pt modelId="{110E358B-565A-487F-A7F8-F65E25B8D3B3}" type="pres">
      <dgm:prSet presAssocID="{1AF4A7E0-38AB-4230-99C1-C85161B298AD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lower"/>
        </a:ext>
      </dgm:extLst>
    </dgm:pt>
    <dgm:pt modelId="{88CA275C-28FE-4FC8-9AD6-227F26EEC292}" type="pres">
      <dgm:prSet presAssocID="{1AF4A7E0-38AB-4230-99C1-C85161B298AD}" presName="iconSpace" presStyleCnt="0"/>
      <dgm:spPr/>
    </dgm:pt>
    <dgm:pt modelId="{58EBF748-76DC-4C78-ACC9-BFB3B5CFC5BE}" type="pres">
      <dgm:prSet presAssocID="{1AF4A7E0-38AB-4230-99C1-C85161B298AD}" presName="parTx" presStyleLbl="revTx" presStyleIdx="0" presStyleCnt="4">
        <dgm:presLayoutVars>
          <dgm:chMax val="0"/>
          <dgm:chPref val="0"/>
        </dgm:presLayoutVars>
      </dgm:prSet>
      <dgm:spPr/>
      <dgm:t>
        <a:bodyPr/>
        <a:lstStyle/>
        <a:p>
          <a:endParaRPr lang="da-DK"/>
        </a:p>
      </dgm:t>
    </dgm:pt>
    <dgm:pt modelId="{F5A408F8-D842-4080-B771-263EA03CE9C4}" type="pres">
      <dgm:prSet presAssocID="{1AF4A7E0-38AB-4230-99C1-C85161B298AD}" presName="txSpace" presStyleCnt="0"/>
      <dgm:spPr/>
    </dgm:pt>
    <dgm:pt modelId="{A2CC1C8B-A6C1-4A6D-8E53-4F47CEF3D42A}" type="pres">
      <dgm:prSet presAssocID="{1AF4A7E0-38AB-4230-99C1-C85161B298AD}" presName="desTx" presStyleLbl="revTx" presStyleIdx="1" presStyleCnt="4">
        <dgm:presLayoutVars/>
      </dgm:prSet>
      <dgm:spPr/>
      <dgm:t>
        <a:bodyPr/>
        <a:lstStyle/>
        <a:p>
          <a:endParaRPr lang="da-DK"/>
        </a:p>
      </dgm:t>
    </dgm:pt>
    <dgm:pt modelId="{32F922AE-F7FD-45F8-AE3D-568188E8D71A}" type="pres">
      <dgm:prSet presAssocID="{BCFEDFFE-FAC5-40C1-B355-2CD4CC9A90D4}" presName="sibTrans" presStyleCnt="0"/>
      <dgm:spPr/>
    </dgm:pt>
    <dgm:pt modelId="{1E21EC76-94EE-4BE8-A336-A5EB2B026CEC}" type="pres">
      <dgm:prSet presAssocID="{E0B13B7D-BC51-4367-B251-7235FD870786}" presName="compNode" presStyleCnt="0"/>
      <dgm:spPr/>
    </dgm:pt>
    <dgm:pt modelId="{E7D021DC-FB22-4E57-8497-7BEDD877C9F5}" type="pres">
      <dgm:prSet presAssocID="{E0B13B7D-BC51-4367-B251-7235FD870786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ig"/>
        </a:ext>
      </dgm:extLst>
    </dgm:pt>
    <dgm:pt modelId="{4284C140-C2AB-48F6-918B-7CC600A6FF74}" type="pres">
      <dgm:prSet presAssocID="{E0B13B7D-BC51-4367-B251-7235FD870786}" presName="iconSpace" presStyleCnt="0"/>
      <dgm:spPr/>
    </dgm:pt>
    <dgm:pt modelId="{79CA158A-77B7-47E0-9500-C707C43525A2}" type="pres">
      <dgm:prSet presAssocID="{E0B13B7D-BC51-4367-B251-7235FD870786}" presName="parTx" presStyleLbl="revTx" presStyleIdx="2" presStyleCnt="4">
        <dgm:presLayoutVars>
          <dgm:chMax val="0"/>
          <dgm:chPref val="0"/>
        </dgm:presLayoutVars>
      </dgm:prSet>
      <dgm:spPr/>
      <dgm:t>
        <a:bodyPr/>
        <a:lstStyle/>
        <a:p>
          <a:endParaRPr lang="da-DK"/>
        </a:p>
      </dgm:t>
    </dgm:pt>
    <dgm:pt modelId="{479E730D-AD05-4499-8785-5B2619CBBD22}" type="pres">
      <dgm:prSet presAssocID="{E0B13B7D-BC51-4367-B251-7235FD870786}" presName="txSpace" presStyleCnt="0"/>
      <dgm:spPr/>
    </dgm:pt>
    <dgm:pt modelId="{0D530508-A42F-41C0-B47C-93E0DA9A011A}" type="pres">
      <dgm:prSet presAssocID="{E0B13B7D-BC51-4367-B251-7235FD870786}" presName="desTx" presStyleLbl="revTx" presStyleIdx="3" presStyleCnt="4">
        <dgm:presLayoutVars/>
      </dgm:prSet>
      <dgm:spPr/>
      <dgm:t>
        <a:bodyPr/>
        <a:lstStyle/>
        <a:p>
          <a:endParaRPr lang="da-DK"/>
        </a:p>
      </dgm:t>
    </dgm:pt>
  </dgm:ptLst>
  <dgm:cxnLst>
    <dgm:cxn modelId="{216A53B8-8111-4A0A-A8B9-8B118846A0A7}" type="presOf" srcId="{2E408DA5-EDE5-400D-9A21-8A272AEF1FD7}" destId="{A2CC1C8B-A6C1-4A6D-8E53-4F47CEF3D42A}" srcOrd="0" destOrd="0" presId="urn:microsoft.com/office/officeart/2018/5/layout/CenteredIconLabelDescriptionList"/>
    <dgm:cxn modelId="{3150052E-1F4F-4B24-84A5-AD0443A99A76}" type="presOf" srcId="{10531BFE-6583-4C71-A441-411B489D76A6}" destId="{0D530508-A42F-41C0-B47C-93E0DA9A011A}" srcOrd="0" destOrd="2" presId="urn:microsoft.com/office/officeart/2018/5/layout/CenteredIconLabelDescriptionList"/>
    <dgm:cxn modelId="{5585EA46-EC9D-4442-AB27-70A4B64088AB}" type="presOf" srcId="{EC285BE2-3BAE-4760-AF37-519C52FB1006}" destId="{0D530508-A42F-41C0-B47C-93E0DA9A011A}" srcOrd="0" destOrd="1" presId="urn:microsoft.com/office/officeart/2018/5/layout/CenteredIconLabelDescriptionList"/>
    <dgm:cxn modelId="{AA148CC6-9077-4E8F-B0D8-577978126B77}" srcId="{1AF4A7E0-38AB-4230-99C1-C85161B298AD}" destId="{D1BB58F3-8DB4-4FD5-9EF1-62EBF0A5A778}" srcOrd="3" destOrd="0" parTransId="{EC7C4D9B-CD86-45E3-9962-7C942B3632FC}" sibTransId="{637C851B-EBA9-456D-84F6-77CF1BDD358D}"/>
    <dgm:cxn modelId="{A3051EF1-3ABB-4F48-B4C4-8E14D38FED91}" srcId="{E0B13B7D-BC51-4367-B251-7235FD870786}" destId="{EC285BE2-3BAE-4760-AF37-519C52FB1006}" srcOrd="1" destOrd="0" parTransId="{AF3441DB-BD42-4B3E-BAF2-0050E9F29498}" sibTransId="{79C37155-39ED-4FA2-8315-F9D5717262EF}"/>
    <dgm:cxn modelId="{54A2A499-65B0-44C4-98BC-468A8A78C56E}" type="presOf" srcId="{D1BB58F3-8DB4-4FD5-9EF1-62EBF0A5A778}" destId="{A2CC1C8B-A6C1-4A6D-8E53-4F47CEF3D42A}" srcOrd="0" destOrd="3" presId="urn:microsoft.com/office/officeart/2018/5/layout/CenteredIconLabelDescriptionList"/>
    <dgm:cxn modelId="{1CD59346-FE9A-494A-92B8-23CDEFC9BA23}" type="presOf" srcId="{B24843D3-9B64-4D73-ACA3-87EDE8D81DFA}" destId="{0D530508-A42F-41C0-B47C-93E0DA9A011A}" srcOrd="0" destOrd="0" presId="urn:microsoft.com/office/officeart/2018/5/layout/CenteredIconLabelDescriptionList"/>
    <dgm:cxn modelId="{F639B3B6-3328-4A33-B211-E816433854E0}" type="presOf" srcId="{E0B13B7D-BC51-4367-B251-7235FD870786}" destId="{79CA158A-77B7-47E0-9500-C707C43525A2}" srcOrd="0" destOrd="0" presId="urn:microsoft.com/office/officeart/2018/5/layout/CenteredIconLabelDescriptionList"/>
    <dgm:cxn modelId="{4CEF3A86-30C9-4B28-9331-C084AECEA8DB}" srcId="{E0B13B7D-BC51-4367-B251-7235FD870786}" destId="{10531BFE-6583-4C71-A441-411B489D76A6}" srcOrd="2" destOrd="0" parTransId="{F9CEB1DC-EE5E-483F-8F42-775E86DC4918}" sibTransId="{8FAECEF6-74C9-4A1B-B2EF-E14C14B155F5}"/>
    <dgm:cxn modelId="{9A760CF7-C3FA-41CF-906A-73E5245FEEBB}" srcId="{1AF4A7E0-38AB-4230-99C1-C85161B298AD}" destId="{2E408DA5-EDE5-400D-9A21-8A272AEF1FD7}" srcOrd="0" destOrd="0" parTransId="{9E994EA7-C952-44DE-8377-C403D56A68DB}" sibTransId="{1206266C-23A0-42B1-8089-FE1398B92943}"/>
    <dgm:cxn modelId="{8402F5E5-7F58-43E8-8AE3-1A81FF338045}" srcId="{1AF4A7E0-38AB-4230-99C1-C85161B298AD}" destId="{61006B7B-3B28-4E7E-9F9E-3437EAE631A6}" srcOrd="1" destOrd="0" parTransId="{30AC8740-CFF8-4692-8D0E-AB0FB85E0419}" sibTransId="{AD08141D-7D12-4007-8FBB-311EAD2696BB}"/>
    <dgm:cxn modelId="{62CB807B-ED7D-46C4-9237-916AAA707E70}" srcId="{CB08D495-3A06-499B-BA59-2D8B820672EE}" destId="{1AF4A7E0-38AB-4230-99C1-C85161B298AD}" srcOrd="0" destOrd="0" parTransId="{4C0BBED7-57A9-402C-83C6-BF4D333FD4DD}" sibTransId="{BCFEDFFE-FAC5-40C1-B355-2CD4CC9A90D4}"/>
    <dgm:cxn modelId="{CE0439E2-AA13-4E48-AD2E-35F039E157A3}" srcId="{E0B13B7D-BC51-4367-B251-7235FD870786}" destId="{B24843D3-9B64-4D73-ACA3-87EDE8D81DFA}" srcOrd="0" destOrd="0" parTransId="{7506D03A-BE12-4ACD-9F96-982F7BEA9D9B}" sibTransId="{AC3F320E-1E25-404D-A469-5FD31211B19B}"/>
    <dgm:cxn modelId="{B40F5A82-0F28-420D-948A-09F0208174DE}" type="presOf" srcId="{1AF4A7E0-38AB-4230-99C1-C85161B298AD}" destId="{58EBF748-76DC-4C78-ACC9-BFB3B5CFC5BE}" srcOrd="0" destOrd="0" presId="urn:microsoft.com/office/officeart/2018/5/layout/CenteredIconLabelDescriptionList"/>
    <dgm:cxn modelId="{FA21B9D0-3C02-4861-A2B5-562791E269D5}" type="presOf" srcId="{29B03163-5C2A-4159-850F-9EF79D3D1BFE}" destId="{A2CC1C8B-A6C1-4A6D-8E53-4F47CEF3D42A}" srcOrd="0" destOrd="2" presId="urn:microsoft.com/office/officeart/2018/5/layout/CenteredIconLabelDescriptionList"/>
    <dgm:cxn modelId="{FEC44E96-3ACD-4EB7-9F43-9F49ADB26DDC}" type="presOf" srcId="{CB08D495-3A06-499B-BA59-2D8B820672EE}" destId="{99BFD820-6CA8-412F-94B0-AD1D9C6683D3}" srcOrd="0" destOrd="0" presId="urn:microsoft.com/office/officeart/2018/5/layout/CenteredIconLabelDescriptionList"/>
    <dgm:cxn modelId="{32A08AF4-2C71-4172-9D44-FD5231EE822F}" srcId="{1AF4A7E0-38AB-4230-99C1-C85161B298AD}" destId="{29B03163-5C2A-4159-850F-9EF79D3D1BFE}" srcOrd="2" destOrd="0" parTransId="{82612441-5590-455B-BF10-AE19814F513B}" sibTransId="{789EDBA9-F1CE-4EA4-BB30-5FEE6C78718A}"/>
    <dgm:cxn modelId="{448D690E-D89C-4CA2-83F3-1F0C68F7124F}" type="presOf" srcId="{61006B7B-3B28-4E7E-9F9E-3437EAE631A6}" destId="{A2CC1C8B-A6C1-4A6D-8E53-4F47CEF3D42A}" srcOrd="0" destOrd="1" presId="urn:microsoft.com/office/officeart/2018/5/layout/CenteredIconLabelDescriptionList"/>
    <dgm:cxn modelId="{C6CA376E-DA41-4B3D-A3A5-50321751BEDB}" srcId="{CB08D495-3A06-499B-BA59-2D8B820672EE}" destId="{E0B13B7D-BC51-4367-B251-7235FD870786}" srcOrd="1" destOrd="0" parTransId="{1A9CB0A7-B2B5-4D82-A4B0-0D9E03FA9AEB}" sibTransId="{9A4F3636-34AC-45C8-A923-A450D0E28D33}"/>
    <dgm:cxn modelId="{D122E268-982D-45EC-8578-05987852F83B}" type="presParOf" srcId="{99BFD820-6CA8-412F-94B0-AD1D9C6683D3}" destId="{5854B3C0-471C-4E51-996B-E4247C959EB2}" srcOrd="0" destOrd="0" presId="urn:microsoft.com/office/officeart/2018/5/layout/CenteredIconLabelDescriptionList"/>
    <dgm:cxn modelId="{DDD8ECAA-0E16-4815-8451-B12D37905E89}" type="presParOf" srcId="{5854B3C0-471C-4E51-996B-E4247C959EB2}" destId="{110E358B-565A-487F-A7F8-F65E25B8D3B3}" srcOrd="0" destOrd="0" presId="urn:microsoft.com/office/officeart/2018/5/layout/CenteredIconLabelDescriptionList"/>
    <dgm:cxn modelId="{A34E4D8E-46D3-4A19-997D-7F021C3DDDFE}" type="presParOf" srcId="{5854B3C0-471C-4E51-996B-E4247C959EB2}" destId="{88CA275C-28FE-4FC8-9AD6-227F26EEC292}" srcOrd="1" destOrd="0" presId="urn:microsoft.com/office/officeart/2018/5/layout/CenteredIconLabelDescriptionList"/>
    <dgm:cxn modelId="{8EB4DD0B-32F2-4CDC-9580-D56485277A46}" type="presParOf" srcId="{5854B3C0-471C-4E51-996B-E4247C959EB2}" destId="{58EBF748-76DC-4C78-ACC9-BFB3B5CFC5BE}" srcOrd="2" destOrd="0" presId="urn:microsoft.com/office/officeart/2018/5/layout/CenteredIconLabelDescriptionList"/>
    <dgm:cxn modelId="{0565327D-8564-4A2D-A792-D051E81D1CD1}" type="presParOf" srcId="{5854B3C0-471C-4E51-996B-E4247C959EB2}" destId="{F5A408F8-D842-4080-B771-263EA03CE9C4}" srcOrd="3" destOrd="0" presId="urn:microsoft.com/office/officeart/2018/5/layout/CenteredIconLabelDescriptionList"/>
    <dgm:cxn modelId="{A9F122C9-8B51-41A8-998A-2615BA461983}" type="presParOf" srcId="{5854B3C0-471C-4E51-996B-E4247C959EB2}" destId="{A2CC1C8B-A6C1-4A6D-8E53-4F47CEF3D42A}" srcOrd="4" destOrd="0" presId="urn:microsoft.com/office/officeart/2018/5/layout/CenteredIconLabelDescriptionList"/>
    <dgm:cxn modelId="{1FE118C2-5CE3-4974-9B3E-2ED02C9F3DEC}" type="presParOf" srcId="{99BFD820-6CA8-412F-94B0-AD1D9C6683D3}" destId="{32F922AE-F7FD-45F8-AE3D-568188E8D71A}" srcOrd="1" destOrd="0" presId="urn:microsoft.com/office/officeart/2018/5/layout/CenteredIconLabelDescriptionList"/>
    <dgm:cxn modelId="{D2B0BB61-E893-464A-AA19-01A5D366177E}" type="presParOf" srcId="{99BFD820-6CA8-412F-94B0-AD1D9C6683D3}" destId="{1E21EC76-94EE-4BE8-A336-A5EB2B026CEC}" srcOrd="2" destOrd="0" presId="urn:microsoft.com/office/officeart/2018/5/layout/CenteredIconLabelDescriptionList"/>
    <dgm:cxn modelId="{BBD126A1-2C4E-409E-84A9-061BEBE9EFCB}" type="presParOf" srcId="{1E21EC76-94EE-4BE8-A336-A5EB2B026CEC}" destId="{E7D021DC-FB22-4E57-8497-7BEDD877C9F5}" srcOrd="0" destOrd="0" presId="urn:microsoft.com/office/officeart/2018/5/layout/CenteredIconLabelDescriptionList"/>
    <dgm:cxn modelId="{79335AA2-F6DE-4DF6-895D-0C63BE6420BE}" type="presParOf" srcId="{1E21EC76-94EE-4BE8-A336-A5EB2B026CEC}" destId="{4284C140-C2AB-48F6-918B-7CC600A6FF74}" srcOrd="1" destOrd="0" presId="urn:microsoft.com/office/officeart/2018/5/layout/CenteredIconLabelDescriptionList"/>
    <dgm:cxn modelId="{73AA2672-0C4D-43FB-BF2C-107E7327AF96}" type="presParOf" srcId="{1E21EC76-94EE-4BE8-A336-A5EB2B026CEC}" destId="{79CA158A-77B7-47E0-9500-C707C43525A2}" srcOrd="2" destOrd="0" presId="urn:microsoft.com/office/officeart/2018/5/layout/CenteredIconLabelDescriptionList"/>
    <dgm:cxn modelId="{AF8C4FF0-FAA0-405B-9AE5-9ACDBB3976B7}" type="presParOf" srcId="{1E21EC76-94EE-4BE8-A336-A5EB2B026CEC}" destId="{479E730D-AD05-4499-8785-5B2619CBBD22}" srcOrd="3" destOrd="0" presId="urn:microsoft.com/office/officeart/2018/5/layout/CenteredIconLabelDescriptionList"/>
    <dgm:cxn modelId="{12164E6B-9E05-49D7-AEEB-C7518606FAFF}" type="presParOf" srcId="{1E21EC76-94EE-4BE8-A336-A5EB2B026CEC}" destId="{0D530508-A42F-41C0-B47C-93E0DA9A011A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0E358B-565A-487F-A7F8-F65E25B8D3B3}">
      <dsp:nvSpPr>
        <dsp:cNvPr id="0" name=""/>
        <dsp:cNvSpPr/>
      </dsp:nvSpPr>
      <dsp:spPr>
        <a:xfrm>
          <a:off x="1515066" y="213668"/>
          <a:ext cx="1512000" cy="1512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EBF748-76DC-4C78-ACC9-BFB3B5CFC5BE}">
      <dsp:nvSpPr>
        <dsp:cNvPr id="0" name=""/>
        <dsp:cNvSpPr/>
      </dsp:nvSpPr>
      <dsp:spPr>
        <a:xfrm>
          <a:off x="111066" y="1883312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defRPr b="1"/>
          </a:pPr>
          <a:r>
            <a:rPr lang="da-DK" sz="3600" kern="1200"/>
            <a:t>Beder</a:t>
          </a:r>
          <a:endParaRPr lang="en-US" sz="3600" kern="1200"/>
        </a:p>
      </dsp:txBody>
      <dsp:txXfrm>
        <a:off x="111066" y="1883312"/>
        <a:ext cx="4320000" cy="648000"/>
      </dsp:txXfrm>
    </dsp:sp>
    <dsp:sp modelId="{A2CC1C8B-A6C1-4A6D-8E53-4F47CEF3D42A}">
      <dsp:nvSpPr>
        <dsp:cNvPr id="0" name=""/>
        <dsp:cNvSpPr/>
      </dsp:nvSpPr>
      <dsp:spPr>
        <a:xfrm>
          <a:off x="111066" y="2604635"/>
          <a:ext cx="4320000" cy="12751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da-DK" sz="1700" kern="1200" dirty="0" err="1"/>
            <a:t>Landscaping</a:t>
          </a:r>
          <a:endParaRPr lang="en-US" sz="1700" kern="1200" dirty="0"/>
        </a:p>
        <a:p>
          <a:pPr lvl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da-DK" sz="1700" kern="1200"/>
            <a:t>Gardening</a:t>
          </a:r>
          <a:endParaRPr lang="en-US" sz="1700" kern="1200"/>
        </a:p>
        <a:p>
          <a:pPr lvl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da-DK" sz="1700" kern="1200"/>
            <a:t>Floristy</a:t>
          </a:r>
          <a:endParaRPr lang="en-US" sz="1700" kern="1200"/>
        </a:p>
        <a:p>
          <a:pPr lvl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da-DK" sz="1700" kern="1200"/>
            <a:t>Foresting</a:t>
          </a:r>
          <a:endParaRPr lang="en-US" sz="1700" kern="1200"/>
        </a:p>
      </dsp:txBody>
      <dsp:txXfrm>
        <a:off x="111066" y="2604635"/>
        <a:ext cx="4320000" cy="1275177"/>
      </dsp:txXfrm>
    </dsp:sp>
    <dsp:sp modelId="{E7D021DC-FB22-4E57-8497-7BEDD877C9F5}">
      <dsp:nvSpPr>
        <dsp:cNvPr id="0" name=""/>
        <dsp:cNvSpPr/>
      </dsp:nvSpPr>
      <dsp:spPr>
        <a:xfrm>
          <a:off x="6591066" y="213668"/>
          <a:ext cx="1512000" cy="1512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CA158A-77B7-47E0-9500-C707C43525A2}">
      <dsp:nvSpPr>
        <dsp:cNvPr id="0" name=""/>
        <dsp:cNvSpPr/>
      </dsp:nvSpPr>
      <dsp:spPr>
        <a:xfrm>
          <a:off x="5187066" y="1883312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defRPr b="1"/>
          </a:pPr>
          <a:r>
            <a:rPr lang="da-DK" sz="3600" kern="1200"/>
            <a:t>Bredballegaard</a:t>
          </a:r>
          <a:endParaRPr lang="en-US" sz="3600" kern="1200"/>
        </a:p>
      </dsp:txBody>
      <dsp:txXfrm>
        <a:off x="5187066" y="1883312"/>
        <a:ext cx="4320000" cy="648000"/>
      </dsp:txXfrm>
    </dsp:sp>
    <dsp:sp modelId="{0D530508-A42F-41C0-B47C-93E0DA9A011A}">
      <dsp:nvSpPr>
        <dsp:cNvPr id="0" name=""/>
        <dsp:cNvSpPr/>
      </dsp:nvSpPr>
      <dsp:spPr>
        <a:xfrm>
          <a:off x="5187066" y="2604635"/>
          <a:ext cx="4320000" cy="12751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da-DK" sz="1700" kern="1200"/>
            <a:t>Farm machinery</a:t>
          </a:r>
          <a:endParaRPr lang="en-US" sz="1700" kern="1200"/>
        </a:p>
        <a:p>
          <a:pPr lvl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da-DK" sz="1700" kern="1200"/>
            <a:t>Animal care</a:t>
          </a:r>
          <a:endParaRPr lang="en-US" sz="1700" kern="1200"/>
        </a:p>
        <a:p>
          <a:pPr lvl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da-DK" sz="1700" kern="1200"/>
            <a:t>Nursery</a:t>
          </a:r>
          <a:endParaRPr lang="en-US" sz="1700" kern="1200"/>
        </a:p>
      </dsp:txBody>
      <dsp:txXfrm>
        <a:off x="5187066" y="2604635"/>
        <a:ext cx="4320000" cy="12751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37609-D213-4966-940D-7ADFD9003DAE}" type="datetimeFigureOut">
              <a:rPr lang="da-DK" smtClean="0"/>
              <a:t>24-10-2019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4FEC1-4261-40AC-874F-E330A99D910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25766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g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37609-D213-4966-940D-7ADFD9003DAE}" type="datetimeFigureOut">
              <a:rPr lang="da-DK" smtClean="0"/>
              <a:t>24-10-2019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4FEC1-4261-40AC-874F-E330A99D910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87583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37609-D213-4966-940D-7ADFD9003DAE}" type="datetimeFigureOut">
              <a:rPr lang="da-DK" smtClean="0"/>
              <a:t>24-10-2019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4FEC1-4261-40AC-874F-E330A99D9108}" type="slidenum">
              <a:rPr lang="da-DK" smtClean="0"/>
              <a:t>‹nr.›</a:t>
            </a:fld>
            <a:endParaRPr lang="da-DK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12066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37609-D213-4966-940D-7ADFD9003DAE}" type="datetimeFigureOut">
              <a:rPr lang="da-DK" smtClean="0"/>
              <a:t>24-10-2019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4FEC1-4261-40AC-874F-E330A99D910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085752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rt med citat og nav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37609-D213-4966-940D-7ADFD9003DAE}" type="datetimeFigureOut">
              <a:rPr lang="da-DK" smtClean="0"/>
              <a:t>24-10-2019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4FEC1-4261-40AC-874F-E330A99D9108}" type="slidenum">
              <a:rPr lang="da-DK" smtClean="0"/>
              <a:t>‹nr.›</a:t>
            </a:fld>
            <a:endParaRPr lang="da-DK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04593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ndt eller fal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37609-D213-4966-940D-7ADFD9003DAE}" type="datetimeFigureOut">
              <a:rPr lang="da-DK" smtClean="0"/>
              <a:t>24-10-2019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4FEC1-4261-40AC-874F-E330A99D910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547856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37609-D213-4966-940D-7ADFD9003DAE}" type="datetimeFigureOut">
              <a:rPr lang="da-DK" smtClean="0"/>
              <a:t>24-10-2019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4FEC1-4261-40AC-874F-E330A99D910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497838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37609-D213-4966-940D-7ADFD9003DAE}" type="datetimeFigureOut">
              <a:rPr lang="da-DK" smtClean="0"/>
              <a:t>24-10-2019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4FEC1-4261-40AC-874F-E330A99D910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11908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37609-D213-4966-940D-7ADFD9003DAE}" type="datetimeFigureOut">
              <a:rPr lang="da-DK" smtClean="0"/>
              <a:t>24-10-2019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4FEC1-4261-40AC-874F-E330A99D910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82631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37609-D213-4966-940D-7ADFD9003DAE}" type="datetimeFigureOut">
              <a:rPr lang="da-DK" smtClean="0"/>
              <a:t>24-10-2019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4FEC1-4261-40AC-874F-E330A99D910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09881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37609-D213-4966-940D-7ADFD9003DAE}" type="datetimeFigureOut">
              <a:rPr lang="da-DK" smtClean="0"/>
              <a:t>24-10-2019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4FEC1-4261-40AC-874F-E330A99D910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31169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37609-D213-4966-940D-7ADFD9003DAE}" type="datetimeFigureOut">
              <a:rPr lang="da-DK" smtClean="0"/>
              <a:t>24-10-2019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4FEC1-4261-40AC-874F-E330A99D910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77555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37609-D213-4966-940D-7ADFD9003DAE}" type="datetimeFigureOut">
              <a:rPr lang="da-DK" smtClean="0"/>
              <a:t>24-10-2019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4FEC1-4261-40AC-874F-E330A99D910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99564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37609-D213-4966-940D-7ADFD9003DAE}" type="datetimeFigureOut">
              <a:rPr lang="da-DK" smtClean="0"/>
              <a:t>24-10-2019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4FEC1-4261-40AC-874F-E330A99D910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03568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37609-D213-4966-940D-7ADFD9003DAE}" type="datetimeFigureOut">
              <a:rPr lang="da-DK" smtClean="0"/>
              <a:t>24-10-2019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4FEC1-4261-40AC-874F-E330A99D910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841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37609-D213-4966-940D-7ADFD9003DAE}" type="datetimeFigureOut">
              <a:rPr lang="da-DK" smtClean="0"/>
              <a:t>24-10-2019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4FEC1-4261-40AC-874F-E330A99D910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11352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37609-D213-4966-940D-7ADFD9003DAE}" type="datetimeFigureOut">
              <a:rPr lang="da-DK" smtClean="0"/>
              <a:t>24-10-2019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1B4FEC1-4261-40AC-874F-E330A99D910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77955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7PGzaUZSnSU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67EFED-2B1C-4CB6-9B45-CCD005F126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74336" y="2264229"/>
            <a:ext cx="5421520" cy="1716816"/>
          </a:xfrm>
        </p:spPr>
        <p:txBody>
          <a:bodyPr>
            <a:normAutofit fontScale="90000"/>
          </a:bodyPr>
          <a:lstStyle/>
          <a:p>
            <a:pPr algn="l"/>
            <a:r>
              <a:rPr lang="da-DK" sz="5400" dirty="0"/>
              <a:t>Green Academy Aarhus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EF0B45C0-2449-43E8-8CBC-1AB7D78C95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74336" y="4318504"/>
            <a:ext cx="4299666" cy="871042"/>
          </a:xfrm>
        </p:spPr>
        <p:txBody>
          <a:bodyPr>
            <a:normAutofit/>
          </a:bodyPr>
          <a:lstStyle/>
          <a:p>
            <a:pPr algn="l"/>
            <a:r>
              <a:rPr lang="da-DK" sz="1800" dirty="0"/>
              <a:t>Mathias, Dennis, Line, Emil and Peter</a:t>
            </a:r>
          </a:p>
        </p:txBody>
      </p:sp>
      <p:sp>
        <p:nvSpPr>
          <p:cNvPr id="71" name="Isosceles Triangle 70">
            <a:extLst>
              <a:ext uri="{FF2B5EF4-FFF2-40B4-BE49-F238E27FC236}">
                <a16:creationId xmlns:a16="http://schemas.microsoft.com/office/drawing/2014/main" id="{5A7802B6-FF37-40CF-A7E2-6F2A0D9A91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174" y="1270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A7551F87-C071-40ED-8FDE-82CB3293C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8604" y="1296422"/>
            <a:ext cx="3765692" cy="427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42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More </a:t>
            </a:r>
            <a:r>
              <a:rPr lang="da-DK" dirty="0" err="1" smtClean="0"/>
              <a:t>technologies</a:t>
            </a:r>
            <a:r>
              <a:rPr lang="da-DK" dirty="0" smtClean="0"/>
              <a:t> at green </a:t>
            </a:r>
            <a:r>
              <a:rPr lang="da-DK" dirty="0" err="1" smtClean="0"/>
              <a:t>academy</a:t>
            </a:r>
            <a:r>
              <a:rPr lang="da-DK" dirty="0" smtClean="0"/>
              <a:t> Århus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a-DK" dirty="0" err="1" smtClean="0"/>
              <a:t>We</a:t>
            </a:r>
            <a:r>
              <a:rPr lang="da-DK" dirty="0" smtClean="0"/>
              <a:t> have </a:t>
            </a:r>
            <a:r>
              <a:rPr lang="da-DK" dirty="0" err="1" smtClean="0"/>
              <a:t>five</a:t>
            </a:r>
            <a:r>
              <a:rPr lang="da-DK" dirty="0" smtClean="0"/>
              <a:t> drones</a:t>
            </a:r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a-DK" dirty="0" smtClean="0"/>
              <a:t>Green Academy has </a:t>
            </a:r>
            <a:r>
              <a:rPr lang="da-DK" dirty="0"/>
              <a:t>a </a:t>
            </a:r>
            <a:r>
              <a:rPr lang="da-DK" dirty="0" err="1" smtClean="0"/>
              <a:t>Cooperation</a:t>
            </a:r>
            <a:r>
              <a:rPr lang="da-DK" dirty="0" smtClean="0"/>
              <a:t> with </a:t>
            </a:r>
            <a:r>
              <a:rPr lang="da-DK" dirty="0"/>
              <a:t>a </a:t>
            </a:r>
            <a:r>
              <a:rPr lang="da-DK" dirty="0" smtClean="0"/>
              <a:t>robot business </a:t>
            </a:r>
            <a:r>
              <a:rPr lang="da-DK" dirty="0" err="1" smtClean="0"/>
              <a:t>named</a:t>
            </a:r>
            <a:r>
              <a:rPr lang="da-DK" dirty="0" smtClean="0"/>
              <a:t> </a:t>
            </a:r>
            <a:r>
              <a:rPr lang="da-DK" dirty="0" err="1" smtClean="0"/>
              <a:t>Agrointelli</a:t>
            </a:r>
            <a:endParaRPr lang="da-DK" dirty="0" smtClean="0"/>
          </a:p>
          <a:p>
            <a:endParaRPr lang="da-DK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6121" y="3196935"/>
            <a:ext cx="4409952" cy="2469573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564107" y="557969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a-DK" dirty="0"/>
              <a:t>https://</a:t>
            </a:r>
            <a:r>
              <a:rPr lang="da-DK" dirty="0" smtClean="0"/>
              <a:t>www.t</a:t>
            </a:r>
            <a:r>
              <a:rPr lang="da-DK" dirty="0"/>
              <a:t>landmaend-og-ga</a:t>
            </a:r>
            <a:r>
              <a:rPr lang="da-DK" dirty="0" smtClean="0"/>
              <a:t>v2ostjylland.dk/artikel/fremtidens-rtnere-laerer-flyve-med-droner</a:t>
            </a:r>
            <a:endParaRPr lang="da-DK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419" y="2514423"/>
            <a:ext cx="4405375" cy="246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5104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7">
            <a:extLst>
              <a:ext uri="{FF2B5EF4-FFF2-40B4-BE49-F238E27FC236}">
                <a16:creationId xmlns:a16="http://schemas.microsoft.com/office/drawing/2014/main" id="{8267EEE4-6354-4F1C-9484-951F0EB92F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6" y="0"/>
            <a:ext cx="121856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376AF25-2FC2-4FC7-853D-7AD1FD7A3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768" y="609600"/>
            <a:ext cx="5498361" cy="1320800"/>
          </a:xfrm>
        </p:spPr>
        <p:txBody>
          <a:bodyPr anchor="ctr">
            <a:normAutofit/>
          </a:bodyPr>
          <a:lstStyle/>
          <a:p>
            <a:r>
              <a:rPr lang="da-DK" sz="3600"/>
              <a:t>Trials and </a:t>
            </a:r>
            <a:r>
              <a:rPr lang="da-DK" sz="3600" err="1"/>
              <a:t>challenges</a:t>
            </a:r>
            <a:endParaRPr lang="da-DK" sz="3600"/>
          </a:p>
        </p:txBody>
      </p:sp>
      <p:sp>
        <p:nvSpPr>
          <p:cNvPr id="26" name="Isosceles Triangle 19">
            <a:extLst>
              <a:ext uri="{FF2B5EF4-FFF2-40B4-BE49-F238E27FC236}">
                <a16:creationId xmlns:a16="http://schemas.microsoft.com/office/drawing/2014/main" id="{0E5A83F9-E6B8-40BD-9C0D-9A6F156507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rgbClr val="4F637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271109C-8663-49EC-A77E-DE9CEAC99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770" y="2160589"/>
            <a:ext cx="5549732" cy="3880773"/>
          </a:xfrm>
        </p:spPr>
        <p:txBody>
          <a:bodyPr>
            <a:normAutofit/>
          </a:bodyPr>
          <a:lstStyle/>
          <a:p>
            <a:r>
              <a:rPr lang="da-DK" sz="1800"/>
              <a:t>Direct </a:t>
            </a:r>
            <a:r>
              <a:rPr lang="da-DK" sz="1800" err="1"/>
              <a:t>seeding</a:t>
            </a:r>
            <a:r>
              <a:rPr lang="da-DK" sz="1800"/>
              <a:t> </a:t>
            </a:r>
            <a:r>
              <a:rPr lang="da-DK" sz="1800" err="1"/>
              <a:t>without</a:t>
            </a:r>
            <a:r>
              <a:rPr lang="da-DK" sz="1800"/>
              <a:t> </a:t>
            </a:r>
            <a:r>
              <a:rPr lang="da-DK" sz="1800" err="1"/>
              <a:t>ploughing</a:t>
            </a:r>
            <a:endParaRPr lang="da-DK" sz="1800"/>
          </a:p>
          <a:p>
            <a:r>
              <a:rPr lang="da-DK" sz="1800"/>
              <a:t>A </a:t>
            </a:r>
            <a:r>
              <a:rPr lang="da-DK" sz="1800" err="1"/>
              <a:t>lot</a:t>
            </a:r>
            <a:r>
              <a:rPr lang="da-DK" sz="1800"/>
              <a:t> of </a:t>
            </a:r>
            <a:r>
              <a:rPr lang="da-DK" sz="1800" err="1"/>
              <a:t>wet</a:t>
            </a:r>
            <a:r>
              <a:rPr lang="da-DK" sz="1800"/>
              <a:t> land</a:t>
            </a:r>
          </a:p>
          <a:p>
            <a:r>
              <a:rPr lang="da-DK" sz="1800" err="1"/>
              <a:t>Difficulties</a:t>
            </a:r>
            <a:r>
              <a:rPr lang="da-DK" sz="1800"/>
              <a:t> with </a:t>
            </a:r>
            <a:r>
              <a:rPr lang="da-DK" sz="1800" err="1"/>
              <a:t>planting</a:t>
            </a:r>
            <a:r>
              <a:rPr lang="da-DK" sz="1800"/>
              <a:t> </a:t>
            </a:r>
            <a:r>
              <a:rPr lang="da-DK" sz="1800" err="1"/>
              <a:t>our</a:t>
            </a:r>
            <a:r>
              <a:rPr lang="da-DK" sz="1800"/>
              <a:t> </a:t>
            </a:r>
            <a:r>
              <a:rPr lang="da-DK" sz="1800" err="1"/>
              <a:t>wheat</a:t>
            </a:r>
            <a:endParaRPr lang="da-DK" sz="1800"/>
          </a:p>
          <a:p>
            <a:endParaRPr lang="da-DK" sz="1800"/>
          </a:p>
          <a:p>
            <a:endParaRPr lang="da-DK" sz="1800"/>
          </a:p>
        </p:txBody>
      </p:sp>
      <p:pic>
        <p:nvPicPr>
          <p:cNvPr id="13" name="Billede 12" descr="Et billede, der indeholder lastbil, parkeret, bil, stor&#10;&#10;Automatisk genereret beskrivelse">
            <a:extLst>
              <a:ext uri="{FF2B5EF4-FFF2-40B4-BE49-F238E27FC236}">
                <a16:creationId xmlns:a16="http://schemas.microsoft.com/office/drawing/2014/main" id="{B2AA07CF-3342-4FD8-AB1F-F9171649E4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8" r="10310" b="-2"/>
          <a:stretch/>
        </p:blipFill>
        <p:spPr>
          <a:xfrm>
            <a:off x="7531482" y="10"/>
            <a:ext cx="4657341" cy="3448414"/>
          </a:xfrm>
          <a:prstGeom prst="rect">
            <a:avLst/>
          </a:prstGeom>
        </p:spPr>
      </p:pic>
      <p:pic>
        <p:nvPicPr>
          <p:cNvPr id="11" name="Billede 10" descr="Et billede, der indeholder rød, udendørs, bygning, objekt&#10;&#10;Automatisk genereret beskrivelse">
            <a:extLst>
              <a:ext uri="{FF2B5EF4-FFF2-40B4-BE49-F238E27FC236}">
                <a16:creationId xmlns:a16="http://schemas.microsoft.com/office/drawing/2014/main" id="{D25D4CAB-50EF-4321-86E6-FADEB1925B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830"/>
          <a:stretch/>
        </p:blipFill>
        <p:spPr>
          <a:xfrm>
            <a:off x="7528308" y="3437472"/>
            <a:ext cx="4657341" cy="342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22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2F1401-BB9A-4A48-BD43-BA4E39958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Video">
            <a:hlinkClick r:id="" action="ppaction://media"/>
            <a:extLst>
              <a:ext uri="{FF2B5EF4-FFF2-40B4-BE49-F238E27FC236}">
                <a16:creationId xmlns:a16="http://schemas.microsoft.com/office/drawing/2014/main" id="{5143684B-A1E2-4690-A433-7E1B18ADEF1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85327" y="468374"/>
            <a:ext cx="4338928" cy="5389212"/>
          </a:xfrm>
        </p:spPr>
      </p:pic>
    </p:spTree>
    <p:extLst>
      <p:ext uri="{BB962C8B-B14F-4D97-AF65-F5344CB8AC3E}">
        <p14:creationId xmlns:p14="http://schemas.microsoft.com/office/powerpoint/2010/main" val="524457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A72EB172-464B-4F9D-99DC-86D9309DA7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1346"/>
          <a:stretch/>
        </p:blipFill>
        <p:spPr>
          <a:xfrm>
            <a:off x="4269854" y="-1"/>
            <a:ext cx="7922146" cy="6858001"/>
          </a:xfrm>
          <a:custGeom>
            <a:avLst/>
            <a:gdLst>
              <a:gd name="connsiteX0" fmla="*/ 379987 w 7922146"/>
              <a:gd name="connsiteY0" fmla="*/ 0 h 6858001"/>
              <a:gd name="connsiteX1" fmla="*/ 5304971 w 7922146"/>
              <a:gd name="connsiteY1" fmla="*/ 0 h 6858001"/>
              <a:gd name="connsiteX2" fmla="*/ 7065281 w 7922146"/>
              <a:gd name="connsiteY2" fmla="*/ 0 h 6858001"/>
              <a:gd name="connsiteX3" fmla="*/ 7397540 w 7922146"/>
              <a:gd name="connsiteY3" fmla="*/ 0 h 6858001"/>
              <a:gd name="connsiteX4" fmla="*/ 7397540 w 7922146"/>
              <a:gd name="connsiteY4" fmla="*/ 1 h 6858001"/>
              <a:gd name="connsiteX5" fmla="*/ 7922146 w 7922146"/>
              <a:gd name="connsiteY5" fmla="*/ 1 h 6858001"/>
              <a:gd name="connsiteX6" fmla="*/ 7922146 w 7922146"/>
              <a:gd name="connsiteY6" fmla="*/ 6858001 h 6858001"/>
              <a:gd name="connsiteX7" fmla="*/ 7065281 w 7922146"/>
              <a:gd name="connsiteY7" fmla="*/ 6858001 h 6858001"/>
              <a:gd name="connsiteX8" fmla="*/ 7065281 w 7922146"/>
              <a:gd name="connsiteY8" fmla="*/ 6858000 h 6858001"/>
              <a:gd name="connsiteX9" fmla="*/ 5932989 w 7922146"/>
              <a:gd name="connsiteY9" fmla="*/ 6858000 h 6858001"/>
              <a:gd name="connsiteX10" fmla="*/ 5932989 w 7922146"/>
              <a:gd name="connsiteY10" fmla="*/ 6858001 h 6858001"/>
              <a:gd name="connsiteX11" fmla="*/ 27809 w 7922146"/>
              <a:gd name="connsiteY11" fmla="*/ 6858001 h 6858001"/>
              <a:gd name="connsiteX12" fmla="*/ 1803228 w 7922146"/>
              <a:gd name="connsiteY12" fmla="*/ 4521201 h 6858001"/>
              <a:gd name="connsiteX13" fmla="*/ 0 w 7922146"/>
              <a:gd name="connsiteY13" fmla="*/ 0 h 6858001"/>
              <a:gd name="connsiteX14" fmla="*/ 379987 w 7922146"/>
              <a:gd name="connsiteY14" fmla="*/ 0 h 6858001"/>
              <a:gd name="connsiteX15" fmla="*/ 0 w 7922146"/>
              <a:gd name="connsiteY15" fmla="*/ 40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167BF31-51E9-43F3-9A1A-EDED56326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/>
          </a:bodyPr>
          <a:lstStyle/>
          <a:p>
            <a:r>
              <a:rPr lang="da-DK" sz="3600"/>
              <a:t>Video from the school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1DDEF01-7C39-4EDB-AE60-C160791B37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851122" cy="3880773"/>
          </a:xfrm>
        </p:spPr>
        <p:txBody>
          <a:bodyPr>
            <a:normAutofit/>
          </a:bodyPr>
          <a:lstStyle/>
          <a:p>
            <a:r>
              <a:rPr lang="da-DK" sz="1800" dirty="0">
                <a:hlinkClick r:id="rId3"/>
              </a:rPr>
              <a:t>https://www.youtube.com/watch?v=7PGzaUZSnSU</a:t>
            </a:r>
            <a:endParaRPr lang="da-DK" sz="18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5856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42926A-C138-46AF-BDE8-481E577E1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r>
              <a:rPr lang="da-DK" sz="3600"/>
              <a:t>The School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CED6154-1322-47B4-A2F3-37B8387C7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90"/>
            <a:ext cx="5220430" cy="3701270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da-DK" sz="1400"/>
              <a:t>Information</a:t>
            </a:r>
          </a:p>
          <a:p>
            <a:pPr lvl="1">
              <a:lnSpc>
                <a:spcPct val="90000"/>
              </a:lnSpc>
            </a:pPr>
            <a:r>
              <a:rPr lang="da-DK" sz="1400"/>
              <a:t>Near the second largest city in Denmark, Aarhus</a:t>
            </a:r>
          </a:p>
          <a:p>
            <a:pPr lvl="1">
              <a:lnSpc>
                <a:spcPct val="90000"/>
              </a:lnSpc>
            </a:pPr>
            <a:r>
              <a:rPr lang="da-DK" sz="1400"/>
              <a:t>Founded in 1889</a:t>
            </a:r>
          </a:p>
          <a:p>
            <a:pPr>
              <a:lnSpc>
                <a:spcPct val="90000"/>
              </a:lnSpc>
            </a:pPr>
            <a:r>
              <a:rPr lang="da-DK" sz="1400"/>
              <a:t>Students and teachers</a:t>
            </a:r>
          </a:p>
          <a:p>
            <a:pPr lvl="1">
              <a:lnSpc>
                <a:spcPct val="90000"/>
              </a:lnSpc>
            </a:pPr>
            <a:r>
              <a:rPr lang="da-DK" sz="1400"/>
              <a:t>600 students each year</a:t>
            </a:r>
          </a:p>
          <a:p>
            <a:pPr lvl="1">
              <a:lnSpc>
                <a:spcPct val="90000"/>
              </a:lnSpc>
            </a:pPr>
            <a:r>
              <a:rPr lang="da-DK" sz="1400"/>
              <a:t>100 employees</a:t>
            </a:r>
          </a:p>
          <a:p>
            <a:pPr>
              <a:lnSpc>
                <a:spcPct val="90000"/>
              </a:lnSpc>
            </a:pPr>
            <a:r>
              <a:rPr lang="da-DK" sz="1400"/>
              <a:t>Educations</a:t>
            </a:r>
          </a:p>
          <a:p>
            <a:pPr lvl="1">
              <a:lnSpc>
                <a:spcPct val="90000"/>
              </a:lnSpc>
            </a:pPr>
            <a:r>
              <a:rPr lang="da-DK" sz="1400"/>
              <a:t>Landscaping</a:t>
            </a:r>
          </a:p>
          <a:p>
            <a:pPr lvl="1">
              <a:lnSpc>
                <a:spcPct val="90000"/>
              </a:lnSpc>
            </a:pPr>
            <a:r>
              <a:rPr lang="da-DK" sz="1400"/>
              <a:t>Gardening</a:t>
            </a:r>
          </a:p>
          <a:p>
            <a:pPr lvl="1">
              <a:lnSpc>
                <a:spcPct val="90000"/>
              </a:lnSpc>
            </a:pPr>
            <a:r>
              <a:rPr lang="da-DK" sz="1400"/>
              <a:t>Floristy</a:t>
            </a:r>
          </a:p>
          <a:p>
            <a:pPr lvl="1">
              <a:lnSpc>
                <a:spcPct val="90000"/>
              </a:lnSpc>
            </a:pPr>
            <a:r>
              <a:rPr lang="da-DK" sz="1400"/>
              <a:t>Foresting</a:t>
            </a:r>
          </a:p>
          <a:p>
            <a:pPr lvl="1">
              <a:lnSpc>
                <a:spcPct val="90000"/>
              </a:lnSpc>
            </a:pPr>
            <a:r>
              <a:rPr lang="da-DK" sz="1400"/>
              <a:t>Agriculture: Farm machinery, animal care and nursery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da-DK" sz="1400"/>
          </a:p>
          <a:p>
            <a:pPr marL="457200" lvl="1" indent="0">
              <a:lnSpc>
                <a:spcPct val="90000"/>
              </a:lnSpc>
              <a:buNone/>
            </a:pPr>
            <a:endParaRPr lang="da-DK" sz="1400"/>
          </a:p>
        </p:txBody>
      </p:sp>
      <p:pic>
        <p:nvPicPr>
          <p:cNvPr id="5" name="Picture 2" descr="Image">
            <a:extLst>
              <a:ext uri="{FF2B5EF4-FFF2-40B4-BE49-F238E27FC236}">
                <a16:creationId xmlns:a16="http://schemas.microsoft.com/office/drawing/2014/main" id="{00012995-E69A-4BB1-BBC1-ACB0F9DD0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87417" y="2159000"/>
            <a:ext cx="3145536" cy="3569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209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F8B35C-7CBF-41B9-AC07-722F60F90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D08086F-C06A-486D-9817-C84518AC9F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6287" y="2160589"/>
            <a:ext cx="2934714" cy="3880773"/>
          </a:xfrm>
        </p:spPr>
        <p:txBody>
          <a:bodyPr>
            <a:normAutofit/>
          </a:bodyPr>
          <a:lstStyle/>
          <a:p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35FCC300-4A35-4B75-B660-4320696E61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971" y="23812"/>
            <a:ext cx="7649030" cy="681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58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E39D458-050B-49C5-81E2-A7418D381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/>
          </a:bodyPr>
          <a:lstStyle/>
          <a:p>
            <a:r>
              <a:rPr lang="da-DK" sz="3600"/>
              <a:t>Departments</a:t>
            </a:r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Pladsholder til indhold 2">
            <a:extLst>
              <a:ext uri="{FF2B5EF4-FFF2-40B4-BE49-F238E27FC236}">
                <a16:creationId xmlns:a16="http://schemas.microsoft.com/office/drawing/2014/main" id="{FC7429B9-45D0-45F5-AF8F-D7FDA0DE9F3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3681279"/>
              </p:ext>
            </p:extLst>
          </p:nvPr>
        </p:nvGraphicFramePr>
        <p:xfrm>
          <a:off x="1286933" y="1948543"/>
          <a:ext cx="9618133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9726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5F7E3B-C5F1-40E0-A491-558BAFBC11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241804" y="1460500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B0E770E8-9F71-4256-B2AB-8E30F0A67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816638"/>
            <a:ext cx="3367359" cy="5224724"/>
          </a:xfrm>
        </p:spPr>
        <p:txBody>
          <a:bodyPr anchor="ctr">
            <a:normAutofit/>
          </a:bodyPr>
          <a:lstStyle/>
          <a:p>
            <a:r>
              <a:rPr lang="da-DK" sz="3600" err="1"/>
              <a:t>Our</a:t>
            </a:r>
            <a:r>
              <a:rPr lang="da-DK" sz="3600"/>
              <a:t> </a:t>
            </a:r>
            <a:r>
              <a:rPr lang="da-DK" sz="3600" err="1"/>
              <a:t>interests</a:t>
            </a:r>
            <a:r>
              <a:rPr lang="da-DK" sz="3600"/>
              <a:t>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6D3933D-4F50-46F2-8A32-80A8922837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5" y="816638"/>
            <a:ext cx="4619706" cy="5224724"/>
          </a:xfrm>
        </p:spPr>
        <p:txBody>
          <a:bodyPr anchor="ctr">
            <a:normAutofit/>
          </a:bodyPr>
          <a:lstStyle/>
          <a:p>
            <a:r>
              <a:rPr lang="da-DK" dirty="0"/>
              <a:t>Line</a:t>
            </a:r>
          </a:p>
          <a:p>
            <a:pPr lvl="1"/>
            <a:r>
              <a:rPr lang="da-DK" dirty="0"/>
              <a:t>Farm </a:t>
            </a:r>
            <a:r>
              <a:rPr lang="da-DK" dirty="0" err="1"/>
              <a:t>animals</a:t>
            </a:r>
            <a:r>
              <a:rPr lang="da-DK" dirty="0"/>
              <a:t>, </a:t>
            </a:r>
            <a:r>
              <a:rPr lang="da-DK" dirty="0" err="1"/>
              <a:t>dairy</a:t>
            </a:r>
            <a:r>
              <a:rPr lang="da-DK" dirty="0"/>
              <a:t>  </a:t>
            </a:r>
            <a:r>
              <a:rPr lang="da-DK" dirty="0" err="1"/>
              <a:t>cows</a:t>
            </a:r>
            <a:endParaRPr lang="da-DK" dirty="0"/>
          </a:p>
          <a:p>
            <a:r>
              <a:rPr lang="da-DK" dirty="0"/>
              <a:t>Emil</a:t>
            </a:r>
          </a:p>
          <a:p>
            <a:pPr lvl="1"/>
            <a:r>
              <a:rPr lang="da-DK" dirty="0"/>
              <a:t>Growing </a:t>
            </a:r>
            <a:r>
              <a:rPr lang="da-DK" dirty="0" err="1"/>
              <a:t>crops</a:t>
            </a:r>
            <a:r>
              <a:rPr lang="da-DK" dirty="0"/>
              <a:t> </a:t>
            </a:r>
          </a:p>
          <a:p>
            <a:r>
              <a:rPr lang="da-DK" dirty="0"/>
              <a:t>Dennis, Mathias and Peter</a:t>
            </a:r>
          </a:p>
          <a:p>
            <a:pPr lvl="1"/>
            <a:r>
              <a:rPr lang="da-DK" dirty="0"/>
              <a:t>Machinery and </a:t>
            </a:r>
            <a:r>
              <a:rPr lang="da-DK" dirty="0" err="1"/>
              <a:t>technology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3779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9CAE12-E491-448C-AD00-D7D5119EB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6462" y="609600"/>
            <a:ext cx="5217540" cy="1320800"/>
          </a:xfrm>
        </p:spPr>
        <p:txBody>
          <a:bodyPr>
            <a:normAutofit/>
          </a:bodyPr>
          <a:lstStyle/>
          <a:p>
            <a:r>
              <a:rPr lang="da-DK" sz="3600" dirty="0" smtClean="0"/>
              <a:t>The Collage </a:t>
            </a:r>
            <a:r>
              <a:rPr lang="da-DK" sz="3600" dirty="0"/>
              <a:t>farm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5A6EA287-BFEE-40D7-B6EC-FDD05DD215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4" r="8114" b="-4"/>
          <a:stretch/>
        </p:blipFill>
        <p:spPr bwMode="auto">
          <a:xfrm>
            <a:off x="919336" y="609600"/>
            <a:ext cx="2666521" cy="2601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AD27CB4-E9C3-4F37-9B0E-06DEE9C22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7091" y="1270000"/>
            <a:ext cx="5217539" cy="2411202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90000"/>
              </a:lnSpc>
              <a:buNone/>
            </a:pPr>
            <a:endParaRPr lang="da-DK" sz="500" dirty="0"/>
          </a:p>
          <a:p>
            <a:pPr>
              <a:lnSpc>
                <a:spcPct val="90000"/>
              </a:lnSpc>
            </a:pPr>
            <a:r>
              <a:rPr lang="da-DK" sz="4000" b="1" dirty="0"/>
              <a:t>Animals, </a:t>
            </a:r>
            <a:r>
              <a:rPr lang="da-DK" sz="4000" b="1" dirty="0" err="1"/>
              <a:t>machinery</a:t>
            </a:r>
            <a:r>
              <a:rPr lang="da-DK" sz="4000" b="1" dirty="0"/>
              <a:t> and land</a:t>
            </a:r>
          </a:p>
          <a:p>
            <a:pPr lvl="1">
              <a:lnSpc>
                <a:spcPct val="90000"/>
              </a:lnSpc>
            </a:pPr>
            <a:r>
              <a:rPr lang="da-DK" sz="4000" b="1" dirty="0" err="1"/>
              <a:t>Cows</a:t>
            </a:r>
            <a:endParaRPr lang="da-DK" sz="4000" b="1" dirty="0"/>
          </a:p>
          <a:p>
            <a:pPr lvl="2">
              <a:lnSpc>
                <a:spcPct val="90000"/>
              </a:lnSpc>
            </a:pPr>
            <a:r>
              <a:rPr lang="da-DK" sz="4000" dirty="0"/>
              <a:t>35 Jersey </a:t>
            </a:r>
            <a:r>
              <a:rPr lang="da-DK" sz="4000" dirty="0" err="1"/>
              <a:t>milking</a:t>
            </a:r>
            <a:r>
              <a:rPr lang="da-DK" sz="4000" dirty="0"/>
              <a:t> </a:t>
            </a:r>
            <a:r>
              <a:rPr lang="da-DK" sz="4000" dirty="0" err="1"/>
              <a:t>cows</a:t>
            </a:r>
            <a:endParaRPr lang="da-DK" sz="4000" dirty="0"/>
          </a:p>
          <a:p>
            <a:pPr lvl="2">
              <a:lnSpc>
                <a:spcPct val="90000"/>
              </a:lnSpc>
            </a:pPr>
            <a:r>
              <a:rPr lang="da-DK" sz="4000" dirty="0" err="1"/>
              <a:t>Stationary</a:t>
            </a:r>
            <a:r>
              <a:rPr lang="da-DK" sz="4000" dirty="0"/>
              <a:t> mixer</a:t>
            </a:r>
          </a:p>
          <a:p>
            <a:pPr lvl="2">
              <a:lnSpc>
                <a:spcPct val="90000"/>
              </a:lnSpc>
            </a:pPr>
            <a:r>
              <a:rPr lang="da-DK" sz="4000" dirty="0" err="1"/>
              <a:t>Milking</a:t>
            </a:r>
            <a:r>
              <a:rPr lang="da-DK" sz="4000" dirty="0"/>
              <a:t> stable</a:t>
            </a:r>
          </a:p>
          <a:p>
            <a:pPr lvl="1">
              <a:lnSpc>
                <a:spcPct val="90000"/>
              </a:lnSpc>
            </a:pPr>
            <a:r>
              <a:rPr lang="da-DK" sz="4000" b="1" dirty="0"/>
              <a:t>Pigs</a:t>
            </a:r>
          </a:p>
          <a:p>
            <a:pPr lvl="2">
              <a:lnSpc>
                <a:spcPct val="90000"/>
              </a:lnSpc>
            </a:pPr>
            <a:r>
              <a:rPr lang="da-DK" sz="4000" dirty="0"/>
              <a:t>70 </a:t>
            </a:r>
            <a:r>
              <a:rPr lang="da-DK" sz="4000" dirty="0" err="1" smtClean="0"/>
              <a:t>fattening</a:t>
            </a:r>
            <a:r>
              <a:rPr lang="da-DK" sz="4000" dirty="0" smtClean="0"/>
              <a:t> pigs</a:t>
            </a:r>
            <a:endParaRPr lang="da-DK" sz="4000" dirty="0"/>
          </a:p>
          <a:p>
            <a:pPr lvl="1">
              <a:lnSpc>
                <a:spcPct val="90000"/>
              </a:lnSpc>
            </a:pPr>
            <a:r>
              <a:rPr lang="da-DK" sz="4000" b="1" dirty="0" err="1"/>
              <a:t>Other</a:t>
            </a:r>
            <a:r>
              <a:rPr lang="da-DK" sz="4000" b="1" dirty="0"/>
              <a:t> </a:t>
            </a:r>
            <a:r>
              <a:rPr lang="da-DK" sz="4000" b="1" dirty="0" err="1"/>
              <a:t>animals</a:t>
            </a:r>
            <a:endParaRPr lang="da-DK" sz="4000" b="1" dirty="0"/>
          </a:p>
          <a:p>
            <a:pPr lvl="2">
              <a:lnSpc>
                <a:spcPct val="90000"/>
              </a:lnSpc>
            </a:pPr>
            <a:r>
              <a:rPr lang="da-DK" sz="4000" dirty="0"/>
              <a:t>Chickens, </a:t>
            </a:r>
            <a:r>
              <a:rPr lang="da-DK" sz="4000" dirty="0" err="1"/>
              <a:t>goats</a:t>
            </a:r>
            <a:r>
              <a:rPr lang="da-DK" sz="4000" dirty="0"/>
              <a:t>, </a:t>
            </a:r>
            <a:r>
              <a:rPr lang="da-DK" sz="4000" dirty="0" smtClean="0"/>
              <a:t>horses. </a:t>
            </a:r>
            <a:endParaRPr lang="da-DK" sz="4000" dirty="0"/>
          </a:p>
          <a:p>
            <a:pPr lvl="1">
              <a:lnSpc>
                <a:spcPct val="90000"/>
              </a:lnSpc>
            </a:pPr>
            <a:r>
              <a:rPr lang="da-DK" sz="4000" b="1" dirty="0"/>
              <a:t>Machinery</a:t>
            </a:r>
          </a:p>
          <a:p>
            <a:pPr lvl="2">
              <a:lnSpc>
                <a:spcPct val="90000"/>
              </a:lnSpc>
            </a:pPr>
            <a:r>
              <a:rPr lang="da-DK" sz="4000" b="1" dirty="0" err="1"/>
              <a:t>Tractors</a:t>
            </a:r>
            <a:endParaRPr lang="da-DK" sz="4000" b="1" dirty="0"/>
          </a:p>
          <a:p>
            <a:pPr lvl="3">
              <a:lnSpc>
                <a:spcPct val="90000"/>
              </a:lnSpc>
            </a:pPr>
            <a:r>
              <a:rPr lang="da-DK" sz="4000" dirty="0"/>
              <a:t>31 </a:t>
            </a:r>
            <a:r>
              <a:rPr lang="da-DK" sz="4000" dirty="0" err="1"/>
              <a:t>tractors</a:t>
            </a:r>
            <a:endParaRPr lang="da-DK" sz="4000" dirty="0"/>
          </a:p>
          <a:p>
            <a:pPr lvl="4">
              <a:lnSpc>
                <a:spcPct val="90000"/>
              </a:lnSpc>
            </a:pPr>
            <a:r>
              <a:rPr lang="da-DK" sz="4000" dirty="0" err="1"/>
              <a:t>Fendt</a:t>
            </a:r>
            <a:r>
              <a:rPr lang="da-DK" sz="4000" dirty="0"/>
              <a:t>, Case, Valmet, </a:t>
            </a:r>
            <a:r>
              <a:rPr lang="da-DK" sz="4000" dirty="0" err="1"/>
              <a:t>Internationals</a:t>
            </a:r>
            <a:r>
              <a:rPr lang="da-DK" sz="4000" dirty="0" smtClean="0"/>
              <a:t>, </a:t>
            </a:r>
            <a:r>
              <a:rPr lang="da-DK" sz="4000" dirty="0" err="1" smtClean="0"/>
              <a:t>Massey</a:t>
            </a:r>
            <a:r>
              <a:rPr lang="da-DK" sz="4000" dirty="0" smtClean="0"/>
              <a:t> </a:t>
            </a:r>
            <a:r>
              <a:rPr lang="da-DK" sz="4000" dirty="0" err="1" smtClean="0"/>
              <a:t>ferguson</a:t>
            </a:r>
            <a:r>
              <a:rPr lang="da-DK" sz="4000" dirty="0" smtClean="0"/>
              <a:t> Mercedes, Claas </a:t>
            </a:r>
            <a:r>
              <a:rPr lang="da-DK" sz="4000" dirty="0"/>
              <a:t>and Ford</a:t>
            </a:r>
          </a:p>
          <a:p>
            <a:pPr lvl="2">
              <a:lnSpc>
                <a:spcPct val="90000"/>
              </a:lnSpc>
            </a:pPr>
            <a:r>
              <a:rPr lang="da-DK" sz="4000" b="1" dirty="0" err="1"/>
              <a:t>Combine</a:t>
            </a:r>
            <a:endParaRPr lang="da-DK" sz="4000" b="1" dirty="0"/>
          </a:p>
          <a:p>
            <a:pPr lvl="3">
              <a:lnSpc>
                <a:spcPct val="90000"/>
              </a:lnSpc>
            </a:pPr>
            <a:r>
              <a:rPr lang="da-DK" sz="4000" dirty="0"/>
              <a:t>1 Claas </a:t>
            </a:r>
            <a:r>
              <a:rPr lang="da-DK" sz="4000" dirty="0" err="1"/>
              <a:t>Lexion</a:t>
            </a:r>
            <a:r>
              <a:rPr lang="da-DK" sz="4000" dirty="0"/>
              <a:t> 405</a:t>
            </a:r>
          </a:p>
          <a:p>
            <a:pPr lvl="2">
              <a:lnSpc>
                <a:spcPct val="90000"/>
              </a:lnSpc>
            </a:pPr>
            <a:r>
              <a:rPr lang="da-DK" sz="4000" b="1" dirty="0"/>
              <a:t>Equipment</a:t>
            </a:r>
          </a:p>
          <a:p>
            <a:pPr lvl="3">
              <a:lnSpc>
                <a:spcPct val="90000"/>
              </a:lnSpc>
            </a:pPr>
            <a:r>
              <a:rPr lang="da-DK" sz="4000" dirty="0" err="1"/>
              <a:t>Ploughs</a:t>
            </a:r>
            <a:r>
              <a:rPr lang="da-DK" sz="4000" dirty="0"/>
              <a:t>, </a:t>
            </a:r>
            <a:r>
              <a:rPr lang="da-DK" sz="4000" dirty="0" err="1"/>
              <a:t>cultivators</a:t>
            </a:r>
            <a:r>
              <a:rPr lang="da-DK" sz="4000" dirty="0"/>
              <a:t>, roller, </a:t>
            </a:r>
            <a:r>
              <a:rPr lang="da-DK" sz="4000" dirty="0" err="1"/>
              <a:t>windrower</a:t>
            </a:r>
            <a:r>
              <a:rPr lang="da-DK" sz="4000" dirty="0"/>
              <a:t>, </a:t>
            </a:r>
            <a:r>
              <a:rPr lang="da-DK" sz="4000" dirty="0" err="1"/>
              <a:t>tedder</a:t>
            </a:r>
            <a:r>
              <a:rPr lang="da-DK" sz="4000" dirty="0"/>
              <a:t>, </a:t>
            </a:r>
            <a:r>
              <a:rPr lang="da-DK" sz="4000" dirty="0" err="1"/>
              <a:t>seeding</a:t>
            </a:r>
            <a:r>
              <a:rPr lang="da-DK" sz="4000" dirty="0"/>
              <a:t> </a:t>
            </a:r>
            <a:r>
              <a:rPr lang="da-DK" sz="4000" dirty="0" err="1"/>
              <a:t>machines</a:t>
            </a:r>
            <a:r>
              <a:rPr lang="da-DK" sz="4000" dirty="0"/>
              <a:t>, </a:t>
            </a:r>
            <a:r>
              <a:rPr lang="da-DK" sz="4000" dirty="0" err="1"/>
              <a:t>manure</a:t>
            </a:r>
            <a:r>
              <a:rPr lang="da-DK" sz="4000" dirty="0"/>
              <a:t> </a:t>
            </a:r>
            <a:r>
              <a:rPr lang="da-DK" sz="4000" dirty="0" err="1"/>
              <a:t>spreader</a:t>
            </a:r>
            <a:r>
              <a:rPr lang="da-DK" sz="4000" dirty="0"/>
              <a:t>, sprayer, </a:t>
            </a:r>
            <a:r>
              <a:rPr lang="da-DK" sz="4000" dirty="0" err="1"/>
              <a:t>bale</a:t>
            </a:r>
            <a:r>
              <a:rPr lang="da-DK" sz="4000" dirty="0"/>
              <a:t> trailer and </a:t>
            </a:r>
            <a:r>
              <a:rPr lang="da-DK" sz="4000" dirty="0" err="1"/>
              <a:t>carts</a:t>
            </a:r>
            <a:endParaRPr lang="da-DK" sz="4000" b="1" dirty="0"/>
          </a:p>
          <a:p>
            <a:pPr lvl="1">
              <a:lnSpc>
                <a:spcPct val="90000"/>
              </a:lnSpc>
            </a:pPr>
            <a:r>
              <a:rPr lang="da-DK" sz="4000" b="1" dirty="0"/>
              <a:t>Land</a:t>
            </a:r>
          </a:p>
          <a:p>
            <a:pPr lvl="2">
              <a:lnSpc>
                <a:spcPct val="90000"/>
              </a:lnSpc>
            </a:pPr>
            <a:r>
              <a:rPr lang="da-DK" sz="4000" b="1" dirty="0" err="1"/>
              <a:t>Hectares</a:t>
            </a:r>
            <a:endParaRPr lang="da-DK" sz="4000" b="1" dirty="0"/>
          </a:p>
          <a:p>
            <a:pPr lvl="3">
              <a:lnSpc>
                <a:spcPct val="90000"/>
              </a:lnSpc>
            </a:pPr>
            <a:r>
              <a:rPr lang="da-DK" sz="4000" b="1" dirty="0"/>
              <a:t>30 </a:t>
            </a:r>
            <a:r>
              <a:rPr lang="da-DK" sz="4000" b="1" dirty="0" err="1"/>
              <a:t>hecateres</a:t>
            </a:r>
            <a:endParaRPr lang="da-DK" sz="4000" b="1" dirty="0"/>
          </a:p>
          <a:p>
            <a:pPr lvl="2">
              <a:lnSpc>
                <a:spcPct val="90000"/>
              </a:lnSpc>
            </a:pPr>
            <a:r>
              <a:rPr lang="da-DK" sz="4000" b="1" dirty="0" err="1"/>
              <a:t>Crops</a:t>
            </a:r>
            <a:endParaRPr lang="da-DK" sz="4000" b="1" dirty="0"/>
          </a:p>
          <a:p>
            <a:pPr lvl="3">
              <a:lnSpc>
                <a:spcPct val="90000"/>
              </a:lnSpc>
            </a:pPr>
            <a:r>
              <a:rPr lang="da-DK" sz="4000" b="1" dirty="0" err="1"/>
              <a:t>Wheat</a:t>
            </a:r>
            <a:r>
              <a:rPr lang="da-DK" sz="4000" b="1" dirty="0"/>
              <a:t>, </a:t>
            </a:r>
            <a:r>
              <a:rPr lang="da-DK" sz="4000" b="1" dirty="0" err="1"/>
              <a:t>Barley</a:t>
            </a:r>
            <a:r>
              <a:rPr lang="da-DK" sz="4000" b="1" dirty="0"/>
              <a:t>, </a:t>
            </a:r>
            <a:r>
              <a:rPr lang="da-DK" sz="4000" b="1" dirty="0" err="1"/>
              <a:t>Corn</a:t>
            </a:r>
            <a:r>
              <a:rPr lang="da-DK" sz="4000" b="1" dirty="0"/>
              <a:t>, and Grass</a:t>
            </a:r>
          </a:p>
          <a:p>
            <a:pPr lvl="2">
              <a:lnSpc>
                <a:spcPct val="90000"/>
              </a:lnSpc>
            </a:pPr>
            <a:endParaRPr lang="da-DK" sz="500" b="1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D8DDE97-08BE-45B4-AE71-C1FA1B837B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09" b="-3"/>
          <a:stretch/>
        </p:blipFill>
        <p:spPr bwMode="auto">
          <a:xfrm>
            <a:off x="677334" y="3553373"/>
            <a:ext cx="3150527" cy="237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099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735936-CC39-415D-AF36-B897FEEF6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Bredballegaard</a:t>
            </a:r>
            <a:endParaRPr lang="da-DK" dirty="0"/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2FFB22DA-871E-43D8-85A1-D456B75757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4" y="1270000"/>
            <a:ext cx="9098037" cy="554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74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D239BD-3AC0-46B1-A71C-7D31DD8C6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9225" y="609600"/>
            <a:ext cx="5114776" cy="1320800"/>
          </a:xfrm>
        </p:spPr>
        <p:txBody>
          <a:bodyPr>
            <a:normAutofit/>
          </a:bodyPr>
          <a:lstStyle/>
          <a:p>
            <a:r>
              <a:rPr lang="da-DK" sz="3600" err="1"/>
              <a:t>What</a:t>
            </a:r>
            <a:r>
              <a:rPr lang="da-DK" sz="3600"/>
              <a:t> do </a:t>
            </a:r>
            <a:r>
              <a:rPr lang="da-DK" sz="3600" err="1"/>
              <a:t>we</a:t>
            </a:r>
            <a:r>
              <a:rPr lang="da-DK" sz="3600"/>
              <a:t> </a:t>
            </a:r>
            <a:r>
              <a:rPr lang="da-DK" sz="3600" err="1"/>
              <a:t>learn</a:t>
            </a:r>
            <a:r>
              <a:rPr lang="da-DK" sz="3600"/>
              <a:t>?</a:t>
            </a:r>
          </a:p>
        </p:txBody>
      </p:sp>
      <p:pic>
        <p:nvPicPr>
          <p:cNvPr id="6150" name="Picture 6" descr="Billedet indeholder sandsynligvis: sky, himmel, græs, træ, friluftsliv og natur">
            <a:extLst>
              <a:ext uri="{FF2B5EF4-FFF2-40B4-BE49-F238E27FC236}">
                <a16:creationId xmlns:a16="http://schemas.microsoft.com/office/drawing/2014/main" id="{36D51C54-C3C2-4E9A-A1A6-EAF1FF85C6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1" r="-5" b="21064"/>
          <a:stretch/>
        </p:blipFill>
        <p:spPr bwMode="auto">
          <a:xfrm>
            <a:off x="593649" y="10"/>
            <a:ext cx="3433363" cy="1714490"/>
          </a:xfrm>
          <a:custGeom>
            <a:avLst/>
            <a:gdLst>
              <a:gd name="connsiteX0" fmla="*/ 254958 w 3433363"/>
              <a:gd name="connsiteY0" fmla="*/ 0 h 1714500"/>
              <a:gd name="connsiteX1" fmla="*/ 3433363 w 3433363"/>
              <a:gd name="connsiteY1" fmla="*/ 0 h 1714500"/>
              <a:gd name="connsiteX2" fmla="*/ 3386734 w 3433363"/>
              <a:gd name="connsiteY2" fmla="*/ 312174 h 1714500"/>
              <a:gd name="connsiteX3" fmla="*/ 3386620 w 3433363"/>
              <a:gd name="connsiteY3" fmla="*/ 312174 h 1714500"/>
              <a:gd name="connsiteX4" fmla="*/ 3177155 w 3433363"/>
              <a:gd name="connsiteY4" fmla="*/ 1714500 h 1714500"/>
              <a:gd name="connsiteX5" fmla="*/ 0 w 3433363"/>
              <a:gd name="connsiteY5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33363" h="1714500">
                <a:moveTo>
                  <a:pt x="254958" y="0"/>
                </a:moveTo>
                <a:lnTo>
                  <a:pt x="3433363" y="0"/>
                </a:lnTo>
                <a:lnTo>
                  <a:pt x="3386734" y="312174"/>
                </a:lnTo>
                <a:lnTo>
                  <a:pt x="3386620" y="312174"/>
                </a:lnTo>
                <a:lnTo>
                  <a:pt x="3177155" y="1714500"/>
                </a:lnTo>
                <a:lnTo>
                  <a:pt x="0" y="17145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Billedet indeholder sandsynligvis: en eller flere personer, folk, der står, himmel, sky, græs, træ, friluftsliv og natur">
            <a:extLst>
              <a:ext uri="{FF2B5EF4-FFF2-40B4-BE49-F238E27FC236}">
                <a16:creationId xmlns:a16="http://schemas.microsoft.com/office/drawing/2014/main" id="{6485AB89-F5C8-4992-88AC-68200406D0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58" r="-3" b="11647"/>
          <a:stretch/>
        </p:blipFill>
        <p:spPr bwMode="auto">
          <a:xfrm>
            <a:off x="338691" y="1714500"/>
            <a:ext cx="3432113" cy="1714500"/>
          </a:xfrm>
          <a:custGeom>
            <a:avLst/>
            <a:gdLst>
              <a:gd name="connsiteX0" fmla="*/ 254958 w 3432113"/>
              <a:gd name="connsiteY0" fmla="*/ 0 h 1714500"/>
              <a:gd name="connsiteX1" fmla="*/ 3432113 w 3432113"/>
              <a:gd name="connsiteY1" fmla="*/ 0 h 1714500"/>
              <a:gd name="connsiteX2" fmla="*/ 3176018 w 3432113"/>
              <a:gd name="connsiteY2" fmla="*/ 1714500 h 1714500"/>
              <a:gd name="connsiteX3" fmla="*/ 0 w 3432113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2113" h="1714500">
                <a:moveTo>
                  <a:pt x="254958" y="0"/>
                </a:moveTo>
                <a:lnTo>
                  <a:pt x="3432113" y="0"/>
                </a:lnTo>
                <a:lnTo>
                  <a:pt x="3176018" y="1714500"/>
                </a:lnTo>
                <a:lnTo>
                  <a:pt x="0" y="17145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Billedet indeholder sandsynligvis: himmel, sky, friluftsliv og natur">
            <a:extLst>
              <a:ext uri="{FF2B5EF4-FFF2-40B4-BE49-F238E27FC236}">
                <a16:creationId xmlns:a16="http://schemas.microsoft.com/office/drawing/2014/main" id="{B5B6C362-67C1-4D79-9DA0-C78447D172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77" r="-5" b="25136"/>
          <a:stretch/>
        </p:blipFill>
        <p:spPr bwMode="auto">
          <a:xfrm>
            <a:off x="83733" y="3429000"/>
            <a:ext cx="3430976" cy="1714500"/>
          </a:xfrm>
          <a:custGeom>
            <a:avLst/>
            <a:gdLst>
              <a:gd name="connsiteX0" fmla="*/ 254958 w 3430976"/>
              <a:gd name="connsiteY0" fmla="*/ 0 h 1714500"/>
              <a:gd name="connsiteX1" fmla="*/ 3430976 w 3430976"/>
              <a:gd name="connsiteY1" fmla="*/ 0 h 1714500"/>
              <a:gd name="connsiteX2" fmla="*/ 3174882 w 3430976"/>
              <a:gd name="connsiteY2" fmla="*/ 1714500 h 1714500"/>
              <a:gd name="connsiteX3" fmla="*/ 0 w 3430976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0976" h="1714500">
                <a:moveTo>
                  <a:pt x="254958" y="0"/>
                </a:moveTo>
                <a:lnTo>
                  <a:pt x="3430976" y="0"/>
                </a:lnTo>
                <a:lnTo>
                  <a:pt x="3174882" y="1714500"/>
                </a:lnTo>
                <a:lnTo>
                  <a:pt x="0" y="17145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Billedet indeholder sandsynligvis: friluftsliv og natur">
            <a:extLst>
              <a:ext uri="{FF2B5EF4-FFF2-40B4-BE49-F238E27FC236}">
                <a16:creationId xmlns:a16="http://schemas.microsoft.com/office/drawing/2014/main" id="{87FF7A10-977B-4D78-BC42-1668DC2589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5992"/>
          <a:stretch/>
        </p:blipFill>
        <p:spPr bwMode="auto">
          <a:xfrm>
            <a:off x="-10633" y="5127992"/>
            <a:ext cx="3271564" cy="1730008"/>
          </a:xfrm>
          <a:custGeom>
            <a:avLst/>
            <a:gdLst>
              <a:gd name="connsiteX0" fmla="*/ 96673 w 3271564"/>
              <a:gd name="connsiteY0" fmla="*/ 0 h 1730008"/>
              <a:gd name="connsiteX1" fmla="*/ 3271564 w 3271564"/>
              <a:gd name="connsiteY1" fmla="*/ 0 h 1730008"/>
              <a:gd name="connsiteX2" fmla="*/ 3013153 w 3271564"/>
              <a:gd name="connsiteY2" fmla="*/ 1730008 h 1730008"/>
              <a:gd name="connsiteX3" fmla="*/ 0 w 3271564"/>
              <a:gd name="connsiteY3" fmla="*/ 1730008 h 1730008"/>
              <a:gd name="connsiteX4" fmla="*/ 0 w 3271564"/>
              <a:gd name="connsiteY4" fmla="*/ 650088 h 1730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71564" h="1730008">
                <a:moveTo>
                  <a:pt x="96673" y="0"/>
                </a:moveTo>
                <a:lnTo>
                  <a:pt x="3271564" y="0"/>
                </a:lnTo>
                <a:lnTo>
                  <a:pt x="3013153" y="1730008"/>
                </a:lnTo>
                <a:lnTo>
                  <a:pt x="0" y="1730008"/>
                </a:lnTo>
                <a:lnTo>
                  <a:pt x="0" y="65008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Isosceles Triangle 30">
            <a:extLst>
              <a:ext uri="{FF2B5EF4-FFF2-40B4-BE49-F238E27FC236}">
                <a16:creationId xmlns:a16="http://schemas.microsoft.com/office/drawing/2014/main" id="{E09C6EA1-A72F-431C-A81E-14B793A288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0634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F335CC31-F319-461D-9045-F34BF78A2F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8712" y="1714500"/>
            <a:ext cx="32060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B7BCA152-E42A-42E3-8DE8-3C8B59DCB8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7088" y="3421959"/>
            <a:ext cx="32060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041DA940-D863-420D-A3F8-9F997C09FA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950" y="5127992"/>
            <a:ext cx="32060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Isosceles Triangle 30">
            <a:extLst>
              <a:ext uri="{FF2B5EF4-FFF2-40B4-BE49-F238E27FC236}">
                <a16:creationId xmlns:a16="http://schemas.microsoft.com/office/drawing/2014/main" id="{56E4DBE8-15E2-4BA3-B171-C959C9CDF6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94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741ED56-05AC-4ED7-997B-E8354BF9D2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9225" y="2160589"/>
            <a:ext cx="5114776" cy="3880773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da-DK" sz="1500" dirty="0"/>
              <a:t>Machinery</a:t>
            </a:r>
          </a:p>
          <a:p>
            <a:pPr lvl="1">
              <a:lnSpc>
                <a:spcPct val="90000"/>
              </a:lnSpc>
            </a:pPr>
            <a:r>
              <a:rPr lang="da-DK" sz="1500" dirty="0" err="1"/>
              <a:t>Maintaining</a:t>
            </a:r>
            <a:endParaRPr lang="da-DK" sz="1500" dirty="0"/>
          </a:p>
          <a:p>
            <a:pPr lvl="1">
              <a:lnSpc>
                <a:spcPct val="90000"/>
              </a:lnSpc>
            </a:pPr>
            <a:r>
              <a:rPr lang="da-DK" sz="1500" dirty="0"/>
              <a:t>How to drive and </a:t>
            </a:r>
            <a:r>
              <a:rPr lang="da-DK" sz="1500" dirty="0" err="1"/>
              <a:t>use</a:t>
            </a:r>
            <a:r>
              <a:rPr lang="da-DK" sz="1500" dirty="0"/>
              <a:t> </a:t>
            </a:r>
            <a:r>
              <a:rPr lang="da-DK" sz="1500" dirty="0" err="1"/>
              <a:t>different</a:t>
            </a:r>
            <a:r>
              <a:rPr lang="da-DK" sz="1500" dirty="0"/>
              <a:t> kinds of </a:t>
            </a:r>
            <a:r>
              <a:rPr lang="da-DK" sz="1500" dirty="0" err="1"/>
              <a:t>machinery</a:t>
            </a:r>
            <a:endParaRPr lang="da-DK" sz="1500" dirty="0"/>
          </a:p>
          <a:p>
            <a:pPr lvl="1">
              <a:lnSpc>
                <a:spcPct val="90000"/>
              </a:lnSpc>
            </a:pPr>
            <a:r>
              <a:rPr lang="da-DK" sz="1500" dirty="0" err="1"/>
              <a:t>Different</a:t>
            </a:r>
            <a:r>
              <a:rPr lang="da-DK" sz="1500" dirty="0"/>
              <a:t> types of </a:t>
            </a:r>
            <a:r>
              <a:rPr lang="da-DK" sz="1500" dirty="0" err="1"/>
              <a:t>technologies</a:t>
            </a:r>
            <a:endParaRPr lang="da-DK" sz="1500" dirty="0"/>
          </a:p>
          <a:p>
            <a:pPr lvl="1">
              <a:lnSpc>
                <a:spcPct val="90000"/>
              </a:lnSpc>
            </a:pPr>
            <a:r>
              <a:rPr lang="da-DK" sz="1500" dirty="0"/>
              <a:t>Safety</a:t>
            </a:r>
          </a:p>
          <a:p>
            <a:pPr lvl="1">
              <a:lnSpc>
                <a:spcPct val="90000"/>
              </a:lnSpc>
            </a:pPr>
            <a:r>
              <a:rPr lang="da-DK" sz="1500" dirty="0" err="1"/>
              <a:t>Communication</a:t>
            </a:r>
            <a:r>
              <a:rPr lang="da-DK" sz="1500" dirty="0"/>
              <a:t> and more</a:t>
            </a:r>
          </a:p>
          <a:p>
            <a:pPr>
              <a:lnSpc>
                <a:spcPct val="90000"/>
              </a:lnSpc>
            </a:pPr>
            <a:r>
              <a:rPr lang="da-DK" sz="1500" dirty="0"/>
              <a:t>Animals</a:t>
            </a:r>
          </a:p>
          <a:p>
            <a:pPr lvl="1">
              <a:lnSpc>
                <a:spcPct val="90000"/>
              </a:lnSpc>
            </a:pPr>
            <a:r>
              <a:rPr lang="da-DK" sz="1500" dirty="0"/>
              <a:t>Take </a:t>
            </a:r>
            <a:r>
              <a:rPr lang="da-DK" sz="1500" dirty="0" err="1"/>
              <a:t>care</a:t>
            </a:r>
            <a:r>
              <a:rPr lang="da-DK" sz="1500" dirty="0"/>
              <a:t> and </a:t>
            </a:r>
            <a:r>
              <a:rPr lang="da-DK" sz="1500" dirty="0" err="1"/>
              <a:t>feeding</a:t>
            </a:r>
            <a:r>
              <a:rPr lang="da-DK" sz="1500" dirty="0"/>
              <a:t> </a:t>
            </a:r>
            <a:r>
              <a:rPr lang="da-DK" sz="1500" dirty="0" err="1"/>
              <a:t>animals</a:t>
            </a:r>
            <a:endParaRPr lang="da-DK" sz="1500" dirty="0"/>
          </a:p>
          <a:p>
            <a:pPr lvl="1">
              <a:lnSpc>
                <a:spcPct val="90000"/>
              </a:lnSpc>
            </a:pPr>
            <a:r>
              <a:rPr lang="da-DK" sz="1500" dirty="0" err="1"/>
              <a:t>Milking</a:t>
            </a:r>
            <a:r>
              <a:rPr lang="da-DK" sz="1500" dirty="0"/>
              <a:t>, </a:t>
            </a:r>
            <a:r>
              <a:rPr lang="da-DK" sz="1500" dirty="0" err="1"/>
              <a:t>hooftrimming</a:t>
            </a:r>
            <a:r>
              <a:rPr lang="da-DK" sz="1500" dirty="0"/>
              <a:t>, </a:t>
            </a:r>
            <a:r>
              <a:rPr lang="da-DK" sz="1500" dirty="0" err="1"/>
              <a:t>medication</a:t>
            </a:r>
            <a:r>
              <a:rPr lang="da-DK" sz="1500" dirty="0"/>
              <a:t> and </a:t>
            </a:r>
            <a:r>
              <a:rPr lang="da-DK" sz="1500" dirty="0" err="1"/>
              <a:t>cleaning</a:t>
            </a:r>
            <a:endParaRPr lang="da-DK" sz="1500" dirty="0"/>
          </a:p>
          <a:p>
            <a:pPr lvl="1">
              <a:lnSpc>
                <a:spcPct val="90000"/>
              </a:lnSpc>
            </a:pPr>
            <a:r>
              <a:rPr lang="da-DK" sz="1500" dirty="0" err="1"/>
              <a:t>Observing</a:t>
            </a:r>
            <a:r>
              <a:rPr lang="da-DK" sz="1500" dirty="0"/>
              <a:t> the </a:t>
            </a:r>
            <a:r>
              <a:rPr lang="da-DK" sz="1500" dirty="0" err="1"/>
              <a:t>animals</a:t>
            </a:r>
            <a:endParaRPr lang="da-DK" sz="1500" dirty="0"/>
          </a:p>
          <a:p>
            <a:pPr lvl="1">
              <a:lnSpc>
                <a:spcPct val="90000"/>
              </a:lnSpc>
            </a:pPr>
            <a:r>
              <a:rPr lang="da-DK" sz="1500" dirty="0"/>
              <a:t>Heat time</a:t>
            </a:r>
          </a:p>
          <a:p>
            <a:pPr lvl="1">
              <a:lnSpc>
                <a:spcPct val="90000"/>
              </a:lnSpc>
            </a:pPr>
            <a:r>
              <a:rPr lang="da-DK" sz="1500" dirty="0"/>
              <a:t>Much more</a:t>
            </a:r>
          </a:p>
          <a:p>
            <a:pPr lvl="1">
              <a:lnSpc>
                <a:spcPct val="90000"/>
              </a:lnSpc>
            </a:pPr>
            <a:endParaRPr lang="da-DK" sz="1500" dirty="0"/>
          </a:p>
          <a:p>
            <a:pPr marL="457200" lvl="1" indent="0">
              <a:lnSpc>
                <a:spcPct val="90000"/>
              </a:lnSpc>
              <a:buNone/>
            </a:pPr>
            <a:endParaRPr lang="da-DK" sz="1500" dirty="0"/>
          </a:p>
        </p:txBody>
      </p:sp>
    </p:spTree>
    <p:extLst>
      <p:ext uri="{BB962C8B-B14F-4D97-AF65-F5344CB8AC3E}">
        <p14:creationId xmlns:p14="http://schemas.microsoft.com/office/powerpoint/2010/main" val="388088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0926C9-059D-4C02-A99F-FD40358A1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Some</a:t>
            </a:r>
            <a:r>
              <a:rPr lang="da-DK" dirty="0"/>
              <a:t> of the </a:t>
            </a:r>
            <a:r>
              <a:rPr lang="da-DK" dirty="0" err="1"/>
              <a:t>technologies</a:t>
            </a:r>
            <a:r>
              <a:rPr lang="da-DK" dirty="0"/>
              <a:t>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1DD7540-8AB4-4E10-8FA2-02AA75DF2A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GPS</a:t>
            </a:r>
          </a:p>
          <a:p>
            <a:r>
              <a:rPr lang="da-DK" dirty="0" err="1"/>
              <a:t>Mikrofyn</a:t>
            </a:r>
            <a:endParaRPr lang="da-DK" dirty="0"/>
          </a:p>
          <a:p>
            <a:r>
              <a:rPr lang="da-DK" dirty="0"/>
              <a:t>Heat time</a:t>
            </a:r>
          </a:p>
          <a:p>
            <a:endParaRPr lang="da-DK" dirty="0"/>
          </a:p>
        </p:txBody>
      </p:sp>
      <p:pic>
        <p:nvPicPr>
          <p:cNvPr id="4098" name="Picture 2" descr="Billedresultat for mikrofyn excavator">
            <a:extLst>
              <a:ext uri="{FF2B5EF4-FFF2-40B4-BE49-F238E27FC236}">
                <a16:creationId xmlns:a16="http://schemas.microsoft.com/office/drawing/2014/main" id="{14D5B0C5-CDE3-4C9D-8B39-BC1C7E966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845" y="3532705"/>
            <a:ext cx="2086882" cy="313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Billedresultat for claas gps">
            <a:extLst>
              <a:ext uri="{FF2B5EF4-FFF2-40B4-BE49-F238E27FC236}">
                <a16:creationId xmlns:a16="http://schemas.microsoft.com/office/drawing/2014/main" id="{16701906-DBD7-409E-BA8F-5C1972950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228" y="1350551"/>
            <a:ext cx="3957201" cy="222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Billedresultat for heat system cows">
            <a:extLst>
              <a:ext uri="{FF2B5EF4-FFF2-40B4-BE49-F238E27FC236}">
                <a16:creationId xmlns:a16="http://schemas.microsoft.com/office/drawing/2014/main" id="{C2066105-E9AC-4078-B21A-EDE96248E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376" y="3826936"/>
            <a:ext cx="5182096" cy="2839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108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1090</TotalTime>
  <Words>271</Words>
  <Application>Microsoft Office PowerPoint</Application>
  <PresentationFormat>Widescreen</PresentationFormat>
  <Paragraphs>84</Paragraphs>
  <Slides>13</Slides>
  <Notes>0</Notes>
  <HiddenSlides>0</HiddenSlides>
  <MMClips>1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13</vt:i4>
      </vt:variant>
    </vt:vector>
  </HeadingPairs>
  <TitlesOfParts>
    <vt:vector size="17" baseType="lpstr">
      <vt:lpstr>Arial</vt:lpstr>
      <vt:lpstr>Trebuchet MS</vt:lpstr>
      <vt:lpstr>Wingdings 3</vt:lpstr>
      <vt:lpstr>Facet</vt:lpstr>
      <vt:lpstr>Green Academy Aarhus</vt:lpstr>
      <vt:lpstr>The School</vt:lpstr>
      <vt:lpstr>PowerPoint-præsentation</vt:lpstr>
      <vt:lpstr>Departments</vt:lpstr>
      <vt:lpstr>Our interests </vt:lpstr>
      <vt:lpstr>The Collage farm</vt:lpstr>
      <vt:lpstr>Bredballegaard</vt:lpstr>
      <vt:lpstr>What do we learn?</vt:lpstr>
      <vt:lpstr>Some of the technologies </vt:lpstr>
      <vt:lpstr>More technologies at green academy Århus</vt:lpstr>
      <vt:lpstr>Trials and challenges</vt:lpstr>
      <vt:lpstr>PowerPoint-præsentation</vt:lpstr>
      <vt:lpstr>Video from the school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Academy Aarhus</dc:title>
  <dc:creator>Peter B Nørskov</dc:creator>
  <cp:lastModifiedBy>Brian Fisker (BF.JU - Faglærer - BBG - JU)</cp:lastModifiedBy>
  <cp:revision>7</cp:revision>
  <dcterms:created xsi:type="dcterms:W3CDTF">2019-10-24T08:26:48Z</dcterms:created>
  <dcterms:modified xsi:type="dcterms:W3CDTF">2019-10-25T02:55:19Z</dcterms:modified>
</cp:coreProperties>
</file>